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5.xml" ContentType="application/vnd.openxmlformats-officedocument.presentationml.tags+xml"/>
  <Override PartName="/ppt/notesSlides/notesSlide9.xml" ContentType="application/vnd.openxmlformats-officedocument.presentationml.notesSlide+xml"/>
  <Override PartName="/ppt/tags/tag6.xml" ContentType="application/vnd.openxmlformats-officedocument.presentationml.tags+xml"/>
  <Override PartName="/ppt/notesSlides/notesSlide10.xml" ContentType="application/vnd.openxmlformats-officedocument.presentationml.notesSlide+xml"/>
  <Override PartName="/ppt/tags/tag7.xml" ContentType="application/vnd.openxmlformats-officedocument.presentationml.tags+xml"/>
  <Override PartName="/ppt/notesSlides/notesSlide11.xml" ContentType="application/vnd.openxmlformats-officedocument.presentationml.notesSlide+xml"/>
  <Override PartName="/ppt/tags/tag8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tags/tag9.xml" ContentType="application/vnd.openxmlformats-officedocument.presentationml.tags+xml"/>
  <Override PartName="/ppt/notesSlides/notesSlide14.xml" ContentType="application/vnd.openxmlformats-officedocument.presentationml.notesSlide+xml"/>
  <Override PartName="/ppt/tags/tag10.xml" ContentType="application/vnd.openxmlformats-officedocument.presentationml.tags+xml"/>
  <Override PartName="/ppt/notesSlides/notesSlide15.xml" ContentType="application/vnd.openxmlformats-officedocument.presentationml.notesSlide+xml"/>
  <Override PartName="/ppt/tags/tag11.xml" ContentType="application/vnd.openxmlformats-officedocument.presentationml.tags+xml"/>
  <Override PartName="/ppt/notesSlides/notesSlide16.xml" ContentType="application/vnd.openxmlformats-officedocument.presentationml.notesSlide+xml"/>
  <Override PartName="/ppt/tags/tag12.xml" ContentType="application/vnd.openxmlformats-officedocument.presentationml.tags+xml"/>
  <Override PartName="/ppt/notesSlides/notesSlide1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75" r:id="rId1"/>
  </p:sldMasterIdLst>
  <p:notesMasterIdLst>
    <p:notesMasterId r:id="rId19"/>
  </p:notesMasterIdLst>
  <p:sldIdLst>
    <p:sldId id="2682" r:id="rId2"/>
    <p:sldId id="2734" r:id="rId3"/>
    <p:sldId id="2731" r:id="rId4"/>
    <p:sldId id="2713" r:id="rId5"/>
    <p:sldId id="2684" r:id="rId6"/>
    <p:sldId id="2688" r:id="rId7"/>
    <p:sldId id="2700" r:id="rId8"/>
    <p:sldId id="278" r:id="rId9"/>
    <p:sldId id="2695" r:id="rId10"/>
    <p:sldId id="2740" r:id="rId11"/>
    <p:sldId id="2741" r:id="rId12"/>
    <p:sldId id="2742" r:id="rId13"/>
    <p:sldId id="2716" r:id="rId14"/>
    <p:sldId id="2696" r:id="rId15"/>
    <p:sldId id="2707" r:id="rId16"/>
    <p:sldId id="2709" r:id="rId17"/>
    <p:sldId id="2693" r:id="rId18"/>
  </p:sldIdLst>
  <p:sldSz cx="12858750" cy="7232650"/>
  <p:notesSz cx="6858000" cy="9144000"/>
  <p:custDataLst>
    <p:tags r:id="rId20"/>
  </p:custDataLst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639763" indent="-182563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1282700" indent="-3683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925638" indent="-554038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2568575" indent="-73977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73" userDrawn="1">
          <p15:clr>
            <a:srgbClr val="A4A3A4"/>
          </p15:clr>
        </p15:guide>
        <p15:guide id="2" pos="4050" userDrawn="1">
          <p15:clr>
            <a:srgbClr val="A4A3A4"/>
          </p15:clr>
        </p15:guide>
        <p15:guide id="3" pos="512" userDrawn="1">
          <p15:clr>
            <a:srgbClr val="A4A3A4"/>
          </p15:clr>
        </p15:guide>
        <p15:guide id="5" orient="horz" pos="4183" userDrawn="1">
          <p15:clr>
            <a:srgbClr val="A4A3A4"/>
          </p15:clr>
        </p15:guide>
        <p15:guide id="6" pos="758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F8E6C"/>
    <a:srgbClr val="FDBD24"/>
    <a:srgbClr val="39A097"/>
    <a:srgbClr val="70C4BC"/>
    <a:srgbClr val="F19D7F"/>
    <a:srgbClr val="F2C977"/>
    <a:srgbClr val="7CC2BD"/>
    <a:srgbClr val="75BFB9"/>
    <a:srgbClr val="A7EBE5"/>
    <a:srgbClr val="9CE5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72A94F7-8986-47C7-B3DE-BEF7183C2E58}" v="92" dt="2022-12-14T12:53:59.25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等深淺樣式 2 - 輔色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中等深淺樣式 2 - 輔色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中等深淺樣式 2 - 輔色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4033" autoAdjust="0"/>
    <p:restoredTop sz="92986" autoAdjust="0"/>
  </p:normalViewPr>
  <p:slideViewPr>
    <p:cSldViewPr>
      <p:cViewPr>
        <p:scale>
          <a:sx n="64" d="100"/>
          <a:sy n="64" d="100"/>
        </p:scale>
        <p:origin x="328" y="432"/>
      </p:cViewPr>
      <p:guideLst>
        <p:guide orient="horz" pos="373"/>
        <p:guide pos="4050"/>
        <p:guide pos="512"/>
        <p:guide orient="horz" pos="4183"/>
        <p:guide pos="7588"/>
      </p:guideLst>
    </p:cSldViewPr>
  </p:slideViewPr>
  <p:outlineViewPr>
    <p:cViewPr>
      <p:scale>
        <a:sx n="100" d="100"/>
        <a:sy n="100" d="100"/>
      </p:scale>
      <p:origin x="0" y="-1441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-15451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06024D97-E667-405D-B634-E583E2108D71}" type="datetimeFigureOut">
              <a:rPr lang="zh-CN" altLang="en-US"/>
              <a:pPr>
                <a:defRPr/>
              </a:pPr>
              <a:t>2022/12/14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418F03C3-53C1-4F10-8DAF-D1F318E96C6E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054043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1pPr>
    <a:lvl2pPr marL="455613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2pPr>
    <a:lvl3pPr marL="912813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3pPr>
    <a:lvl4pPr marL="1370013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4pPr>
    <a:lvl5pPr marL="1827213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5pPr>
    <a:lvl6pPr marL="2285493" algn="l" defTabSz="914197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2742592" algn="l" defTabSz="914197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199692" algn="l" defTabSz="914197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3656788" algn="l" defTabSz="914197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410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892A9086-0BB6-4955-A995-C876A5F12EEB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33447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410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892A9086-0BB6-4955-A995-C876A5F12EEB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46221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410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892A9086-0BB6-4955-A995-C876A5F12EEB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12419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410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892A9086-0BB6-4955-A995-C876A5F12EEB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45747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43317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410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892A9086-0BB6-4955-A995-C876A5F12EEB}" type="slidenum">
              <a:rPr lang="zh-CN" altLang="en-US" smtClean="0"/>
              <a:pPr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52762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410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892A9086-0BB6-4955-A995-C876A5F12EEB}" type="slidenum">
              <a:rPr lang="zh-CN" altLang="en-US" smtClean="0"/>
              <a:pPr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35510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410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892A9086-0BB6-4955-A995-C876A5F12EEB}" type="slidenum">
              <a:rPr lang="zh-CN" altLang="en-US" smtClean="0"/>
              <a:pPr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10415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410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892A9086-0BB6-4955-A995-C876A5F12EEB}" type="slidenum">
              <a:rPr lang="zh-CN" altLang="en-US" smtClean="0"/>
              <a:pPr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67690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27008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70091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410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892A9086-0BB6-4955-A995-C876A5F12EEB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14475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410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892A9086-0BB6-4955-A995-C876A5F12EEB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00829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76826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83110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189cfcf2264_0_12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" name="Google Shape;524;g189cfcf2264_0_12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410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892A9086-0BB6-4955-A995-C876A5F12EEB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83554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84354" y="6704023"/>
            <a:ext cx="2892783" cy="384175"/>
          </a:xfrm>
          <a:prstGeom prst="rect">
            <a:avLst/>
          </a:prstGeom>
        </p:spPr>
        <p:txBody>
          <a:bodyPr/>
          <a:lstStyle/>
          <a:p>
            <a:fld id="{3BED4874-415F-4462-8CBD-90FA9588F106}" type="datetimeFigureOut">
              <a:rPr lang="zh-CN" altLang="en-US" smtClean="0"/>
              <a:t>2022/12/14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259789" y="6704023"/>
            <a:ext cx="4339173" cy="38417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9081627" y="6704023"/>
            <a:ext cx="2892783" cy="384175"/>
          </a:xfrm>
          <a:prstGeom prst="rect">
            <a:avLst/>
          </a:prstGeom>
        </p:spPr>
        <p:txBody>
          <a:bodyPr/>
          <a:lstStyle/>
          <a:p>
            <a:fld id="{8C92ADDF-ABC6-4EEC-846D-A1AE2D4106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71539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节标题">
    <p:bg>
      <p:bgPr>
        <a:gradFill flip="none" rotWithShape="1">
          <a:gsLst>
            <a:gs pos="0">
              <a:srgbClr val="F4F4F4"/>
            </a:gs>
            <a:gs pos="35000">
              <a:srgbClr val="D4D4D4"/>
            </a:gs>
            <a:gs pos="100000">
              <a:srgbClr val="BABBBB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749855" y="5560541"/>
            <a:ext cx="2513297" cy="1816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2319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0" y="0"/>
            <a:ext cx="12858750" cy="7232650"/>
          </a:xfrm>
          <a:prstGeom prst="rect">
            <a:avLst/>
          </a:prstGeom>
          <a:solidFill>
            <a:srgbClr val="DFF2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7217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960" r:id="rId2"/>
  </p:sldLayoutIdLst>
  <p:txStyles>
    <p:titleStyle>
      <a:lvl1pPr algn="l" defTabSz="914476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20" indent="-228620" algn="l" defTabSz="914476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58" indent="-228620" algn="l" defTabSz="91447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94" indent="-228620" algn="l" defTabSz="91447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333" indent="-228620" algn="l" defTabSz="91447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571" indent="-228620" algn="l" defTabSz="91447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809" indent="-228620" algn="l" defTabSz="91447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048" indent="-228620" algn="l" defTabSz="91447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286" indent="-228620" algn="l" defTabSz="91447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524" indent="-228620" algn="l" defTabSz="91447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39" algn="l" defTabSz="9144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76" algn="l" defTabSz="9144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714" algn="l" defTabSz="9144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953" algn="l" defTabSz="9144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191" algn="l" defTabSz="9144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429" algn="l" defTabSz="9144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667" algn="l" defTabSz="9144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906" algn="l" defTabSz="9144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18" Type="http://schemas.openxmlformats.org/officeDocument/2006/relationships/image" Target="../media/image22.png"/><Relationship Id="rId3" Type="http://schemas.openxmlformats.org/officeDocument/2006/relationships/notesSlide" Target="../notesSlides/notesSlide10.xml"/><Relationship Id="rId21" Type="http://schemas.openxmlformats.org/officeDocument/2006/relationships/image" Target="../media/image25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5" Type="http://schemas.openxmlformats.org/officeDocument/2006/relationships/image" Target="../media/image29.png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20.png"/><Relationship Id="rId20" Type="http://schemas.openxmlformats.org/officeDocument/2006/relationships/image" Target="../media/image24.png"/><Relationship Id="rId1" Type="http://schemas.openxmlformats.org/officeDocument/2006/relationships/tags" Target="../tags/tag6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24" Type="http://schemas.openxmlformats.org/officeDocument/2006/relationships/image" Target="../media/image28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23" Type="http://schemas.openxmlformats.org/officeDocument/2006/relationships/image" Target="../media/image27.png"/><Relationship Id="rId10" Type="http://schemas.openxmlformats.org/officeDocument/2006/relationships/image" Target="../media/image14.png"/><Relationship Id="rId19" Type="http://schemas.openxmlformats.org/officeDocument/2006/relationships/image" Target="../media/image23.png"/><Relationship Id="rId4" Type="http://schemas.openxmlformats.org/officeDocument/2006/relationships/image" Target="../media/image4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Relationship Id="rId22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13" Type="http://schemas.openxmlformats.org/officeDocument/2006/relationships/image" Target="../media/image32.png"/><Relationship Id="rId3" Type="http://schemas.openxmlformats.org/officeDocument/2006/relationships/video" Target="../media/media1.mp4"/><Relationship Id="rId7" Type="http://schemas.openxmlformats.org/officeDocument/2006/relationships/video" Target="../media/media3.mp4"/><Relationship Id="rId12" Type="http://schemas.openxmlformats.org/officeDocument/2006/relationships/image" Target="../media/image31.png"/><Relationship Id="rId2" Type="http://schemas.microsoft.com/office/2007/relationships/media" Target="../media/media1.mp4"/><Relationship Id="rId1" Type="http://schemas.openxmlformats.org/officeDocument/2006/relationships/tags" Target="../tags/tag7.xml"/><Relationship Id="rId6" Type="http://schemas.microsoft.com/office/2007/relationships/media" Target="../media/media3.mp4"/><Relationship Id="rId11" Type="http://schemas.openxmlformats.org/officeDocument/2006/relationships/image" Target="../media/image30.png"/><Relationship Id="rId5" Type="http://schemas.openxmlformats.org/officeDocument/2006/relationships/video" Target="../media/media2.mp4"/><Relationship Id="rId10" Type="http://schemas.openxmlformats.org/officeDocument/2006/relationships/image" Target="../media/image4.png"/><Relationship Id="rId4" Type="http://schemas.microsoft.com/office/2007/relationships/media" Target="../media/media2.mp4"/><Relationship Id="rId9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.xml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9.xml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0.xml"/><Relationship Id="rId5" Type="http://schemas.openxmlformats.org/officeDocument/2006/relationships/image" Target="../media/image33.png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1.xml"/><Relationship Id="rId5" Type="http://schemas.openxmlformats.org/officeDocument/2006/relationships/image" Target="../media/image34.png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50181" y="831828"/>
            <a:ext cx="6358563" cy="3096344"/>
          </a:xfrm>
          <a:prstGeom prst="rect">
            <a:avLst/>
          </a:prstGeom>
        </p:spPr>
      </p:pic>
      <p:sp>
        <p:nvSpPr>
          <p:cNvPr id="4" name="椭圆 3"/>
          <p:cNvSpPr/>
          <p:nvPr/>
        </p:nvSpPr>
        <p:spPr>
          <a:xfrm>
            <a:off x="4228444" y="1894328"/>
            <a:ext cx="4401862" cy="440186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4165966" y="1831850"/>
            <a:ext cx="4526819" cy="4526819"/>
          </a:xfrm>
          <a:prstGeom prst="ellipse">
            <a:avLst/>
          </a:prstGeom>
          <a:noFill/>
          <a:ln w="38100">
            <a:solidFill>
              <a:srgbClr val="9CE5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202862" flipH="1">
            <a:off x="3386343" y="4129088"/>
            <a:ext cx="1656184" cy="1965261"/>
          </a:xfrm>
          <a:prstGeom prst="rect">
            <a:avLst/>
          </a:prstGeom>
        </p:spPr>
      </p:pic>
      <p:sp>
        <p:nvSpPr>
          <p:cNvPr id="20" name="矩形 259"/>
          <p:cNvSpPr>
            <a:spLocks noChangeArrowheads="1"/>
          </p:cNvSpPr>
          <p:nvPr/>
        </p:nvSpPr>
        <p:spPr bwMode="auto">
          <a:xfrm>
            <a:off x="4338475" y="3455411"/>
            <a:ext cx="429183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zh-TW" altLang="en-US" cap="all" dirty="0">
                <a:solidFill>
                  <a:srgbClr val="39A0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數位作品 </a:t>
            </a:r>
            <a:r>
              <a:rPr lang="en-US" altLang="zh-TW" cap="all" dirty="0">
                <a:solidFill>
                  <a:srgbClr val="39A0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zh-TW" altLang="en-US" cap="all" dirty="0">
                <a:solidFill>
                  <a:srgbClr val="39A0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變 </a:t>
            </a:r>
            <a:endParaRPr lang="zh-CN" altLang="en-US" cap="all" dirty="0">
              <a:solidFill>
                <a:srgbClr val="39A09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矩形 259"/>
          <p:cNvSpPr>
            <a:spLocks noChangeArrowheads="1"/>
          </p:cNvSpPr>
          <p:nvPr/>
        </p:nvSpPr>
        <p:spPr bwMode="auto">
          <a:xfrm>
            <a:off x="4660191" y="2870953"/>
            <a:ext cx="353836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zh-TW" altLang="en-US" sz="2000" cap="all" dirty="0">
                <a:solidFill>
                  <a:srgbClr val="39A097"/>
                </a:solidFill>
                <a:cs typeface="Arial" panose="020B0604020202020204" pitchFamily="34" charset="0"/>
              </a:rPr>
              <a:t>靜宜大學資訊傳播工程學系</a:t>
            </a:r>
            <a:endParaRPr lang="zh-CN" altLang="en-US" sz="2000" cap="all" dirty="0">
              <a:solidFill>
                <a:srgbClr val="39A097"/>
              </a:solidFill>
              <a:cs typeface="Arial" panose="020B0604020202020204" pitchFamily="34" charset="0"/>
            </a:endParaRPr>
          </a:p>
        </p:txBody>
      </p:sp>
      <p:sp>
        <p:nvSpPr>
          <p:cNvPr id="22" name="矩形 259"/>
          <p:cNvSpPr>
            <a:spLocks noChangeArrowheads="1"/>
          </p:cNvSpPr>
          <p:nvPr/>
        </p:nvSpPr>
        <p:spPr bwMode="auto">
          <a:xfrm>
            <a:off x="4341143" y="4223914"/>
            <a:ext cx="4268196" cy="1877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zh-TW" altLang="en-US" sz="2000" cap="all" dirty="0">
                <a:solidFill>
                  <a:srgbClr val="39A0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指導老師</a:t>
            </a:r>
            <a:r>
              <a:rPr lang="zh-CN" altLang="en-US" sz="2000" b="1" cap="all" dirty="0">
                <a:solidFill>
                  <a:srgbClr val="39A0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：</a:t>
            </a:r>
            <a:r>
              <a:rPr lang="zh-TW" altLang="en-US" sz="2000" cap="all" dirty="0">
                <a:solidFill>
                  <a:srgbClr val="39A0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楊孟蒨 老師</a:t>
            </a:r>
            <a:endParaRPr lang="en-US" altLang="zh-TW" sz="2000" cap="all" dirty="0">
              <a:solidFill>
                <a:srgbClr val="39A09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buNone/>
            </a:pPr>
            <a:r>
              <a:rPr lang="zh-TW" altLang="en-US" sz="2000" cap="all" dirty="0">
                <a:solidFill>
                  <a:srgbClr val="39A0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組員</a:t>
            </a:r>
            <a:r>
              <a:rPr lang="zh-CN" altLang="en-US" sz="2000" b="1" cap="all" dirty="0">
                <a:solidFill>
                  <a:srgbClr val="39A0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：</a:t>
            </a:r>
            <a:r>
              <a:rPr lang="zh-TW" altLang="en-US" sz="2000" cap="all" dirty="0">
                <a:solidFill>
                  <a:srgbClr val="39A0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吳芷葳 </a:t>
            </a:r>
            <a:r>
              <a:rPr lang="en-US" altLang="zh-TW" sz="2000" cap="all" dirty="0">
                <a:solidFill>
                  <a:srgbClr val="39A0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410920052 </a:t>
            </a:r>
          </a:p>
          <a:p>
            <a:pPr algn="ctr">
              <a:buNone/>
            </a:pPr>
            <a:r>
              <a:rPr lang="zh-TW" altLang="en-US" sz="2000" cap="all" dirty="0">
                <a:solidFill>
                  <a:srgbClr val="39A0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組員</a:t>
            </a:r>
            <a:r>
              <a:rPr lang="zh-CN" altLang="en-US" sz="2000" b="1" cap="all" dirty="0">
                <a:solidFill>
                  <a:srgbClr val="39A0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：</a:t>
            </a:r>
            <a:r>
              <a:rPr lang="zh-TW" altLang="en-US" sz="2000" cap="all" dirty="0">
                <a:solidFill>
                  <a:srgbClr val="39A0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莊婕榆 </a:t>
            </a:r>
            <a:r>
              <a:rPr lang="en-US" altLang="zh-TW" sz="2000" cap="all" dirty="0">
                <a:solidFill>
                  <a:srgbClr val="39A0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410919954 </a:t>
            </a:r>
            <a:endParaRPr lang="zh-CN" altLang="en-US" sz="2000" cap="all" dirty="0">
              <a:solidFill>
                <a:srgbClr val="39A09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buNone/>
            </a:pPr>
            <a:r>
              <a:rPr lang="zh-TW" altLang="en-US" sz="2000" cap="all" dirty="0">
                <a:solidFill>
                  <a:srgbClr val="39A0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組員</a:t>
            </a:r>
            <a:r>
              <a:rPr lang="zh-CN" altLang="en-US" sz="2000" b="1" cap="all" dirty="0">
                <a:solidFill>
                  <a:srgbClr val="39A0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：</a:t>
            </a:r>
            <a:r>
              <a:rPr lang="zh-TW" altLang="en-US" sz="2000" cap="all" dirty="0">
                <a:solidFill>
                  <a:srgbClr val="39A0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黃金鳳 </a:t>
            </a:r>
            <a:r>
              <a:rPr lang="en-US" altLang="zh-TW" sz="2000" cap="all" dirty="0">
                <a:solidFill>
                  <a:srgbClr val="39A0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410919792</a:t>
            </a:r>
            <a:endParaRPr lang="zh-CN" altLang="en-US" sz="2000" cap="all" dirty="0">
              <a:solidFill>
                <a:srgbClr val="39A09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buNone/>
            </a:pPr>
            <a:endParaRPr lang="zh-CN" altLang="en-US" sz="2000" cap="all" dirty="0">
              <a:solidFill>
                <a:srgbClr val="39A09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3330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7">
            <a:extLst>
              <a:ext uri="{FF2B5EF4-FFF2-40B4-BE49-F238E27FC236}">
                <a16:creationId xmlns:a16="http://schemas.microsoft.com/office/drawing/2014/main" id="{D86AEC46-ADC5-DDB7-2EB9-876E992A161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546709">
            <a:off x="-357349" y="-740061"/>
            <a:ext cx="1639089" cy="2095884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DD1C38C3-C22A-7609-1A96-C4F38A9EBAD9}"/>
              </a:ext>
            </a:extLst>
          </p:cNvPr>
          <p:cNvSpPr/>
          <p:nvPr/>
        </p:nvSpPr>
        <p:spPr>
          <a:xfrm>
            <a:off x="514178" y="1119462"/>
            <a:ext cx="1210588" cy="707886"/>
          </a:xfrm>
          <a:prstGeom prst="rect">
            <a:avLst/>
          </a:prstGeom>
          <a:effectLst/>
        </p:spPr>
        <p:txBody>
          <a:bodyPr vert="horz" wrap="none">
            <a:spAutoFit/>
          </a:bodyPr>
          <a:lstStyle/>
          <a:p>
            <a:r>
              <a:rPr lang="zh-TW" altLang="en-US" sz="4000" b="1" dirty="0">
                <a:solidFill>
                  <a:srgbClr val="70C4BC"/>
                </a:solidFill>
                <a:latin typeface="+mj-lt"/>
                <a:ea typeface="微软雅黑" panose="020B0503020204020204" pitchFamily="34" charset="-122"/>
              </a:rPr>
              <a:t>美術</a:t>
            </a:r>
            <a:endParaRPr lang="zh-CN" altLang="en-US" sz="4000" b="1" dirty="0">
              <a:solidFill>
                <a:srgbClr val="70C4BC"/>
              </a:solidFill>
              <a:latin typeface="+mj-lt"/>
              <a:ea typeface="微软雅黑" panose="020B0503020204020204" pitchFamily="34" charset="-122"/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2D6DCF9B-B60C-42C2-40C0-03F7578964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9064" y="3384430"/>
            <a:ext cx="4533448" cy="3702181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0AE211DB-103F-8F7C-2701-6059FAD2382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1191" y="4335100"/>
            <a:ext cx="2883836" cy="2739254"/>
          </a:xfrm>
          <a:prstGeom prst="rect">
            <a:avLst/>
          </a:prstGeom>
        </p:spPr>
      </p:pic>
      <p:pic>
        <p:nvPicPr>
          <p:cNvPr id="18" name="圖片 17" descr="一張含有 室內, 黑暗 的圖片&#10;&#10;自動產生的描述">
            <a:extLst>
              <a:ext uri="{FF2B5EF4-FFF2-40B4-BE49-F238E27FC236}">
                <a16:creationId xmlns:a16="http://schemas.microsoft.com/office/drawing/2014/main" id="{D4B58AFE-2EAF-58A1-303C-1B45EE875B0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232" y="5960206"/>
            <a:ext cx="1550431" cy="1072625"/>
          </a:xfrm>
          <a:prstGeom prst="rect">
            <a:avLst/>
          </a:prstGeom>
        </p:spPr>
      </p:pic>
      <p:pic>
        <p:nvPicPr>
          <p:cNvPr id="20" name="圖片 19" descr="一張含有 文字 的圖片&#10;&#10;自動產生的描述">
            <a:extLst>
              <a:ext uri="{FF2B5EF4-FFF2-40B4-BE49-F238E27FC236}">
                <a16:creationId xmlns:a16="http://schemas.microsoft.com/office/drawing/2014/main" id="{185BF7C9-B965-CEA5-FEAC-051FF64B7E2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167" y="4334201"/>
            <a:ext cx="2995555" cy="2340277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7FE7984B-9784-83E3-9C8C-7363F38ECC6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6098" y="2060920"/>
            <a:ext cx="4384709" cy="2466399"/>
          </a:xfrm>
          <a:prstGeom prst="rect">
            <a:avLst/>
          </a:prstGeom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ACF306D2-1994-6760-8330-6316B0BCF11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565" y="645278"/>
            <a:ext cx="4384709" cy="2466399"/>
          </a:xfrm>
          <a:prstGeom prst="rect">
            <a:avLst/>
          </a:prstGeom>
        </p:spPr>
      </p:pic>
      <p:pic>
        <p:nvPicPr>
          <p:cNvPr id="26" name="圖片 25">
            <a:extLst>
              <a:ext uri="{FF2B5EF4-FFF2-40B4-BE49-F238E27FC236}">
                <a16:creationId xmlns:a16="http://schemas.microsoft.com/office/drawing/2014/main" id="{0CB579A0-E55C-F244-7F8A-9E16C977371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556" y="611575"/>
            <a:ext cx="4384709" cy="2466399"/>
          </a:xfrm>
          <a:prstGeom prst="rect">
            <a:avLst/>
          </a:prstGeom>
        </p:spPr>
      </p:pic>
      <p:pic>
        <p:nvPicPr>
          <p:cNvPr id="28" name="圖片 27">
            <a:extLst>
              <a:ext uri="{FF2B5EF4-FFF2-40B4-BE49-F238E27FC236}">
                <a16:creationId xmlns:a16="http://schemas.microsoft.com/office/drawing/2014/main" id="{1BFD169D-D44D-D730-9154-4DCA7BC5807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2498" y="621680"/>
            <a:ext cx="4384709" cy="2466399"/>
          </a:xfrm>
          <a:prstGeom prst="rect">
            <a:avLst/>
          </a:prstGeom>
        </p:spPr>
      </p:pic>
      <p:pic>
        <p:nvPicPr>
          <p:cNvPr id="30" name="圖片 29">
            <a:extLst>
              <a:ext uri="{FF2B5EF4-FFF2-40B4-BE49-F238E27FC236}">
                <a16:creationId xmlns:a16="http://schemas.microsoft.com/office/drawing/2014/main" id="{7673E4D4-DE29-2F28-FD8B-F384DDD1A9B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8081" y="617288"/>
            <a:ext cx="4384709" cy="2466399"/>
          </a:xfrm>
          <a:prstGeom prst="rect">
            <a:avLst/>
          </a:prstGeom>
        </p:spPr>
      </p:pic>
      <p:pic>
        <p:nvPicPr>
          <p:cNvPr id="32" name="圖片 31">
            <a:extLst>
              <a:ext uri="{FF2B5EF4-FFF2-40B4-BE49-F238E27FC236}">
                <a16:creationId xmlns:a16="http://schemas.microsoft.com/office/drawing/2014/main" id="{DE427611-093A-7804-D407-17CBDB782A3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0064" y="620489"/>
            <a:ext cx="4384709" cy="2466399"/>
          </a:xfrm>
          <a:prstGeom prst="rect">
            <a:avLst/>
          </a:prstGeom>
        </p:spPr>
      </p:pic>
      <p:pic>
        <p:nvPicPr>
          <p:cNvPr id="34" name="圖片 33">
            <a:extLst>
              <a:ext uri="{FF2B5EF4-FFF2-40B4-BE49-F238E27FC236}">
                <a16:creationId xmlns:a16="http://schemas.microsoft.com/office/drawing/2014/main" id="{DADDFA6D-B4F1-51E7-C7BE-D447BBF6553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1904" y="1263570"/>
            <a:ext cx="2567525" cy="1444233"/>
          </a:xfrm>
          <a:prstGeom prst="rect">
            <a:avLst/>
          </a:prstGeom>
        </p:spPr>
      </p:pic>
      <p:pic>
        <p:nvPicPr>
          <p:cNvPr id="36" name="圖片 35">
            <a:extLst>
              <a:ext uri="{FF2B5EF4-FFF2-40B4-BE49-F238E27FC236}">
                <a16:creationId xmlns:a16="http://schemas.microsoft.com/office/drawing/2014/main" id="{CFCABB25-8059-53DE-FB62-B43144537C9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7142" y="1226083"/>
            <a:ext cx="2567525" cy="1444233"/>
          </a:xfrm>
          <a:prstGeom prst="rect">
            <a:avLst/>
          </a:prstGeom>
        </p:spPr>
      </p:pic>
      <p:pic>
        <p:nvPicPr>
          <p:cNvPr id="38" name="圖片 37">
            <a:extLst>
              <a:ext uri="{FF2B5EF4-FFF2-40B4-BE49-F238E27FC236}">
                <a16:creationId xmlns:a16="http://schemas.microsoft.com/office/drawing/2014/main" id="{347C9543-471E-60D5-4B3D-570B1A218E8B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8909" y="2890867"/>
            <a:ext cx="2567525" cy="1444233"/>
          </a:xfrm>
          <a:prstGeom prst="rect">
            <a:avLst/>
          </a:prstGeom>
        </p:spPr>
      </p:pic>
      <p:pic>
        <p:nvPicPr>
          <p:cNvPr id="40" name="圖片 39">
            <a:extLst>
              <a:ext uri="{FF2B5EF4-FFF2-40B4-BE49-F238E27FC236}">
                <a16:creationId xmlns:a16="http://schemas.microsoft.com/office/drawing/2014/main" id="{4ACB303B-0C33-D1E8-C39D-1DB8DCD78B9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8145" y="2826324"/>
            <a:ext cx="2567525" cy="1444233"/>
          </a:xfrm>
          <a:prstGeom prst="rect">
            <a:avLst/>
          </a:prstGeom>
        </p:spPr>
      </p:pic>
      <p:pic>
        <p:nvPicPr>
          <p:cNvPr id="42" name="圖片 41" descr="一張含有 文字 的圖片&#10;&#10;自動產生的描述">
            <a:extLst>
              <a:ext uri="{FF2B5EF4-FFF2-40B4-BE49-F238E27FC236}">
                <a16:creationId xmlns:a16="http://schemas.microsoft.com/office/drawing/2014/main" id="{853D6830-9076-A775-4E8B-4574604F577C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5087" y="1240059"/>
            <a:ext cx="2567525" cy="1444233"/>
          </a:xfrm>
          <a:prstGeom prst="rect">
            <a:avLst/>
          </a:prstGeom>
        </p:spPr>
      </p:pic>
      <p:pic>
        <p:nvPicPr>
          <p:cNvPr id="44" name="圖片 43" descr="一張含有 個人, 穿著, 套裝, 黑暗 的圖片&#10;&#10;自動產生的描述">
            <a:extLst>
              <a:ext uri="{FF2B5EF4-FFF2-40B4-BE49-F238E27FC236}">
                <a16:creationId xmlns:a16="http://schemas.microsoft.com/office/drawing/2014/main" id="{7B857845-2F36-B7E5-6633-3E37EDE70D24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9429" y="1411926"/>
            <a:ext cx="2567525" cy="1444233"/>
          </a:xfrm>
          <a:prstGeom prst="rect">
            <a:avLst/>
          </a:prstGeom>
        </p:spPr>
      </p:pic>
      <p:pic>
        <p:nvPicPr>
          <p:cNvPr id="46" name="圖片 45" descr="一張含有 個人, 穿著, 套裝, 黑暗 的圖片&#10;&#10;自動產生的描述">
            <a:extLst>
              <a:ext uri="{FF2B5EF4-FFF2-40B4-BE49-F238E27FC236}">
                <a16:creationId xmlns:a16="http://schemas.microsoft.com/office/drawing/2014/main" id="{72B145E8-615B-AE0F-63E8-1FB545D42333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4825" y="1363504"/>
            <a:ext cx="2567525" cy="1444233"/>
          </a:xfrm>
          <a:prstGeom prst="rect">
            <a:avLst/>
          </a:prstGeom>
        </p:spPr>
      </p:pic>
      <p:pic>
        <p:nvPicPr>
          <p:cNvPr id="48" name="圖片 47">
            <a:extLst>
              <a:ext uri="{FF2B5EF4-FFF2-40B4-BE49-F238E27FC236}">
                <a16:creationId xmlns:a16="http://schemas.microsoft.com/office/drawing/2014/main" id="{9D82E325-9623-5985-0541-89561F9AE5EA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792" y="2073846"/>
            <a:ext cx="4384709" cy="2466399"/>
          </a:xfrm>
          <a:prstGeom prst="rect">
            <a:avLst/>
          </a:prstGeom>
        </p:spPr>
      </p:pic>
      <p:pic>
        <p:nvPicPr>
          <p:cNvPr id="50" name="圖片 49">
            <a:extLst>
              <a:ext uri="{FF2B5EF4-FFF2-40B4-BE49-F238E27FC236}">
                <a16:creationId xmlns:a16="http://schemas.microsoft.com/office/drawing/2014/main" id="{7ABC8C11-880B-DE6C-21B2-F4D130D5AE57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540" y="2065239"/>
            <a:ext cx="4384709" cy="2466399"/>
          </a:xfrm>
          <a:prstGeom prst="rect">
            <a:avLst/>
          </a:prstGeom>
        </p:spPr>
      </p:pic>
      <p:pic>
        <p:nvPicPr>
          <p:cNvPr id="52" name="圖片 51">
            <a:extLst>
              <a:ext uri="{FF2B5EF4-FFF2-40B4-BE49-F238E27FC236}">
                <a16:creationId xmlns:a16="http://schemas.microsoft.com/office/drawing/2014/main" id="{997ABC26-06FF-7A14-37D1-CC4D7FD9C07F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6235" y="2073846"/>
            <a:ext cx="4384708" cy="2466399"/>
          </a:xfrm>
          <a:prstGeom prst="rect">
            <a:avLst/>
          </a:prstGeom>
        </p:spPr>
      </p:pic>
      <p:pic>
        <p:nvPicPr>
          <p:cNvPr id="54" name="圖片 53">
            <a:extLst>
              <a:ext uri="{FF2B5EF4-FFF2-40B4-BE49-F238E27FC236}">
                <a16:creationId xmlns:a16="http://schemas.microsoft.com/office/drawing/2014/main" id="{6051DBA6-E8A1-B28B-D6FE-62CE8E0497B7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1887" y="2061384"/>
            <a:ext cx="4384708" cy="246639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26078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7">
            <a:extLst>
              <a:ext uri="{FF2B5EF4-FFF2-40B4-BE49-F238E27FC236}">
                <a16:creationId xmlns:a16="http://schemas.microsoft.com/office/drawing/2014/main" id="{D86AEC46-ADC5-DDB7-2EB9-876E992A161B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546709">
            <a:off x="-357349" y="-740061"/>
            <a:ext cx="1639089" cy="2095884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DD1C38C3-C22A-7609-1A96-C4F38A9EBAD9}"/>
              </a:ext>
            </a:extLst>
          </p:cNvPr>
          <p:cNvSpPr/>
          <p:nvPr/>
        </p:nvSpPr>
        <p:spPr>
          <a:xfrm>
            <a:off x="514178" y="1119462"/>
            <a:ext cx="1210588" cy="707886"/>
          </a:xfrm>
          <a:prstGeom prst="rect">
            <a:avLst/>
          </a:prstGeom>
          <a:effectLst/>
        </p:spPr>
        <p:txBody>
          <a:bodyPr vert="horz" wrap="none">
            <a:spAutoFit/>
          </a:bodyPr>
          <a:lstStyle/>
          <a:p>
            <a:r>
              <a:rPr lang="zh-TW" altLang="en-US" sz="4000" b="1" dirty="0">
                <a:solidFill>
                  <a:srgbClr val="70C4BC"/>
                </a:solidFill>
                <a:latin typeface="+mj-lt"/>
                <a:ea typeface="微软雅黑" panose="020B0503020204020204" pitchFamily="34" charset="-122"/>
              </a:rPr>
              <a:t>動畫</a:t>
            </a:r>
            <a:endParaRPr lang="zh-CN" altLang="en-US" sz="4000" b="1" dirty="0">
              <a:solidFill>
                <a:srgbClr val="70C4BC"/>
              </a:solidFill>
              <a:latin typeface="+mj-lt"/>
              <a:ea typeface="微软雅黑" panose="020B0503020204020204" pitchFamily="34" charset="-122"/>
            </a:endParaRPr>
          </a:p>
        </p:txBody>
      </p:sp>
      <p:pic>
        <p:nvPicPr>
          <p:cNvPr id="2" name="動畫 - SampleScene - Windows, Mac, Linux - Unity 2021.3.2f1 Personal_ _DX11_ 2022-11-30 21-42-51_Trim">
            <a:hlinkClick r:id="" action="ppaction://media"/>
            <a:extLst>
              <a:ext uri="{FF2B5EF4-FFF2-40B4-BE49-F238E27FC236}">
                <a16:creationId xmlns:a16="http://schemas.microsoft.com/office/drawing/2014/main" id="{EF098969-521D-6D3E-9A30-F1F4BF09C22D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 rotWithShape="1">
          <a:blip r:embed="rId11"/>
          <a:srcRect l="23879" t="30161" r="28510" b="15327"/>
          <a:stretch/>
        </p:blipFill>
        <p:spPr>
          <a:xfrm>
            <a:off x="9237687" y="796166"/>
            <a:ext cx="2928338" cy="1774230"/>
          </a:xfrm>
          <a:prstGeom prst="rect">
            <a:avLst/>
          </a:prstGeom>
        </p:spPr>
      </p:pic>
      <p:pic>
        <p:nvPicPr>
          <p:cNvPr id="3" name="動畫 - SampleScene - Windows, Mac, Linux - Unity 2021.3.2f1 Personal_ _DX11_ 2022-11-30 21-50-36">
            <a:hlinkClick r:id="" action="ppaction://media"/>
            <a:extLst>
              <a:ext uri="{FF2B5EF4-FFF2-40B4-BE49-F238E27FC236}">
                <a16:creationId xmlns:a16="http://schemas.microsoft.com/office/drawing/2014/main" id="{4385B188-1E9C-87DA-5C00-0CA870EC1204}"/>
              </a:ext>
            </a:extLst>
          </p:cNvPr>
          <p:cNvPicPr>
            <a:picLocks noChangeAspect="1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 rotWithShape="1">
          <a:blip r:embed="rId12"/>
          <a:srcRect l="27433" t="28358" r="34644" b="14284"/>
          <a:stretch/>
        </p:blipFill>
        <p:spPr>
          <a:xfrm>
            <a:off x="9381703" y="3722017"/>
            <a:ext cx="2626943" cy="2102534"/>
          </a:xfrm>
          <a:prstGeom prst="rect">
            <a:avLst/>
          </a:prstGeom>
        </p:spPr>
      </p:pic>
      <p:pic>
        <p:nvPicPr>
          <p:cNvPr id="4" name="攻擊動畫 - 1127 - Windows, Mac, Linux - Unity 2021.3.2f1 Personal_ _DX11_ 2022-11-30 22-25-21_Trim">
            <a:hlinkClick r:id="" action="ppaction://media"/>
            <a:extLst>
              <a:ext uri="{FF2B5EF4-FFF2-40B4-BE49-F238E27FC236}">
                <a16:creationId xmlns:a16="http://schemas.microsoft.com/office/drawing/2014/main" id="{C1402F22-EADF-6979-4614-D51396593585}"/>
              </a:ext>
            </a:extLst>
          </p:cNvPr>
          <p:cNvPicPr>
            <a:picLocks noChangeAspect="1"/>
          </p:cNvPicPr>
          <p:nvPr>
            <a:videoFile r:link="rId7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 rotWithShape="1">
          <a:blip r:embed="rId13"/>
          <a:srcRect l="14861" t="47812" r="10559"/>
          <a:stretch/>
        </p:blipFill>
        <p:spPr>
          <a:xfrm>
            <a:off x="876244" y="2124534"/>
            <a:ext cx="6018361" cy="221187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29745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7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721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24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20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21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2" fill="hold">
                      <p:stCondLst>
                        <p:cond delay="0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5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26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2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8" fill="hold">
                      <p:stCondLst>
                        <p:cond delay="0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3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7">
            <a:extLst>
              <a:ext uri="{FF2B5EF4-FFF2-40B4-BE49-F238E27FC236}">
                <a16:creationId xmlns:a16="http://schemas.microsoft.com/office/drawing/2014/main" id="{D86AEC46-ADC5-DDB7-2EB9-876E992A161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546709">
            <a:off x="-357349" y="-740061"/>
            <a:ext cx="1639089" cy="2095884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DD1C38C3-C22A-7609-1A96-C4F38A9EBAD9}"/>
              </a:ext>
            </a:extLst>
          </p:cNvPr>
          <p:cNvSpPr/>
          <p:nvPr/>
        </p:nvSpPr>
        <p:spPr>
          <a:xfrm>
            <a:off x="514178" y="1119462"/>
            <a:ext cx="1210588" cy="707886"/>
          </a:xfrm>
          <a:prstGeom prst="rect">
            <a:avLst/>
          </a:prstGeom>
          <a:effectLst/>
        </p:spPr>
        <p:txBody>
          <a:bodyPr vert="horz" wrap="none">
            <a:spAutoFit/>
          </a:bodyPr>
          <a:lstStyle/>
          <a:p>
            <a:r>
              <a:rPr lang="zh-TW" altLang="en-US" sz="4000" b="1" dirty="0">
                <a:solidFill>
                  <a:srgbClr val="70C4BC"/>
                </a:solidFill>
                <a:latin typeface="+mj-lt"/>
                <a:ea typeface="微软雅黑" panose="020B0503020204020204" pitchFamily="34" charset="-122"/>
              </a:rPr>
              <a:t>程式</a:t>
            </a:r>
            <a:endParaRPr lang="zh-CN" altLang="en-US" sz="4000" b="1" dirty="0">
              <a:solidFill>
                <a:srgbClr val="70C4BC"/>
              </a:solidFill>
              <a:latin typeface="+mj-lt"/>
              <a:ea typeface="微软雅黑" panose="020B0503020204020204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92998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extBox 24">
            <a:extLst>
              <a:ext uri="{FF2B5EF4-FFF2-40B4-BE49-F238E27FC236}">
                <a16:creationId xmlns:a16="http://schemas.microsoft.com/office/drawing/2014/main" id="{CEB30B5C-C34B-546E-FD8E-3D0F1EBFB5FA}"/>
              </a:ext>
            </a:extLst>
          </p:cNvPr>
          <p:cNvSpPr txBox="1"/>
          <p:nvPr/>
        </p:nvSpPr>
        <p:spPr>
          <a:xfrm>
            <a:off x="7752252" y="1260832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</a:rPr>
              <a:t>格擋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63" name="TextBox 24">
            <a:extLst>
              <a:ext uri="{FF2B5EF4-FFF2-40B4-BE49-F238E27FC236}">
                <a16:creationId xmlns:a16="http://schemas.microsoft.com/office/drawing/2014/main" id="{978FFD27-531D-88F8-4D4F-CBFA0EFCCAEB}"/>
              </a:ext>
            </a:extLst>
          </p:cNvPr>
          <p:cNvSpPr txBox="1"/>
          <p:nvPr/>
        </p:nvSpPr>
        <p:spPr>
          <a:xfrm>
            <a:off x="2199533" y="3673190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</a:rPr>
              <a:t>惡趣味機關互動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64" name="TextBox 24">
            <a:extLst>
              <a:ext uri="{FF2B5EF4-FFF2-40B4-BE49-F238E27FC236}">
                <a16:creationId xmlns:a16="http://schemas.microsoft.com/office/drawing/2014/main" id="{EC7E5387-FDD1-6F1D-3F69-BE2E1F15D6AA}"/>
              </a:ext>
            </a:extLst>
          </p:cNvPr>
          <p:cNvSpPr txBox="1"/>
          <p:nvPr/>
        </p:nvSpPr>
        <p:spPr>
          <a:xfrm>
            <a:off x="7567234" y="4629900"/>
            <a:ext cx="29915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</a:rPr>
              <a:t>具操作難度的</a:t>
            </a:r>
            <a:r>
              <a:rPr lang="en-US" altLang="zh-TW" sz="240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</a:rPr>
              <a:t>BOSS</a:t>
            </a:r>
            <a:r>
              <a:rPr lang="zh-TW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</a:rPr>
              <a:t>關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65" name="TextBox 24">
            <a:extLst>
              <a:ext uri="{FF2B5EF4-FFF2-40B4-BE49-F238E27FC236}">
                <a16:creationId xmlns:a16="http://schemas.microsoft.com/office/drawing/2014/main" id="{14FCE915-B68F-7CE4-4864-F9658AEE0C53}"/>
              </a:ext>
            </a:extLst>
          </p:cNvPr>
          <p:cNvSpPr txBox="1"/>
          <p:nvPr/>
        </p:nvSpPr>
        <p:spPr>
          <a:xfrm>
            <a:off x="3257694" y="5388317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</a:rPr>
              <a:t>存檔點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23" name="TextBox 24">
            <a:extLst>
              <a:ext uri="{FF2B5EF4-FFF2-40B4-BE49-F238E27FC236}">
                <a16:creationId xmlns:a16="http://schemas.microsoft.com/office/drawing/2014/main" id="{406A5BC4-77B7-D6FA-E04B-857B75004C05}"/>
              </a:ext>
            </a:extLst>
          </p:cNvPr>
          <p:cNvSpPr txBox="1"/>
          <p:nvPr/>
        </p:nvSpPr>
        <p:spPr>
          <a:xfrm>
            <a:off x="7695355" y="2925110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</a:rPr>
              <a:t>場景互動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ea typeface="微软雅黑" panose="020B0503020204020204" pitchFamily="34" charset="-122"/>
            </a:endParaRPr>
          </a:p>
        </p:txBody>
      </p:sp>
      <p:pic>
        <p:nvPicPr>
          <p:cNvPr id="27" name="图片 7">
            <a:extLst>
              <a:ext uri="{FF2B5EF4-FFF2-40B4-BE49-F238E27FC236}">
                <a16:creationId xmlns:a16="http://schemas.microsoft.com/office/drawing/2014/main" id="{B0582759-5088-8076-9331-AD5C03FE35A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546709">
            <a:off x="-357349" y="-740061"/>
            <a:ext cx="1639089" cy="2095884"/>
          </a:xfrm>
          <a:prstGeom prst="rect">
            <a:avLst/>
          </a:prstGeom>
        </p:spPr>
      </p:pic>
      <p:sp>
        <p:nvSpPr>
          <p:cNvPr id="28" name="矩形 27">
            <a:extLst>
              <a:ext uri="{FF2B5EF4-FFF2-40B4-BE49-F238E27FC236}">
                <a16:creationId xmlns:a16="http://schemas.microsoft.com/office/drawing/2014/main" id="{16D4029C-5CD8-6908-3600-89A533B4DEE6}"/>
              </a:ext>
            </a:extLst>
          </p:cNvPr>
          <p:cNvSpPr/>
          <p:nvPr/>
        </p:nvSpPr>
        <p:spPr>
          <a:xfrm>
            <a:off x="519532" y="1035917"/>
            <a:ext cx="697627" cy="2554545"/>
          </a:xfrm>
          <a:prstGeom prst="rect">
            <a:avLst/>
          </a:prstGeom>
          <a:effectLst/>
        </p:spPr>
        <p:txBody>
          <a:bodyPr vert="horz" wrap="none">
            <a:spAutoFit/>
          </a:bodyPr>
          <a:lstStyle/>
          <a:p>
            <a:r>
              <a:rPr lang="zh-TW" altLang="en-US" sz="4000" b="1" dirty="0">
                <a:solidFill>
                  <a:srgbClr val="70C4BC"/>
                </a:solidFill>
                <a:latin typeface="+mj-lt"/>
                <a:ea typeface="微软雅黑" panose="020B0503020204020204" pitchFamily="34" charset="-122"/>
              </a:rPr>
              <a:t>功</a:t>
            </a:r>
            <a:endParaRPr lang="en-US" altLang="zh-TW" sz="4000" b="1" dirty="0">
              <a:solidFill>
                <a:srgbClr val="70C4BC"/>
              </a:solidFill>
              <a:latin typeface="+mj-lt"/>
              <a:ea typeface="微软雅黑" panose="020B0503020204020204" pitchFamily="34" charset="-122"/>
            </a:endParaRPr>
          </a:p>
          <a:p>
            <a:r>
              <a:rPr lang="zh-TW" altLang="en-US" sz="4000" b="1" dirty="0">
                <a:solidFill>
                  <a:srgbClr val="70C4BC"/>
                </a:solidFill>
                <a:latin typeface="+mj-lt"/>
                <a:ea typeface="微软雅黑" panose="020B0503020204020204" pitchFamily="34" charset="-122"/>
              </a:rPr>
              <a:t>能</a:t>
            </a:r>
            <a:endParaRPr lang="en-US" altLang="zh-TW" sz="4000" b="1" dirty="0">
              <a:solidFill>
                <a:srgbClr val="70C4BC"/>
              </a:solidFill>
              <a:latin typeface="+mj-lt"/>
              <a:ea typeface="微软雅黑" panose="020B0503020204020204" pitchFamily="34" charset="-122"/>
            </a:endParaRPr>
          </a:p>
          <a:p>
            <a:r>
              <a:rPr lang="zh-TW" altLang="en-US" sz="4000" b="1" dirty="0">
                <a:solidFill>
                  <a:srgbClr val="70C4BC"/>
                </a:solidFill>
                <a:latin typeface="+mj-lt"/>
                <a:ea typeface="微软雅黑" panose="020B0503020204020204" pitchFamily="34" charset="-122"/>
              </a:rPr>
              <a:t>設</a:t>
            </a:r>
            <a:endParaRPr lang="en-US" altLang="zh-TW" sz="4000" b="1" dirty="0">
              <a:solidFill>
                <a:srgbClr val="70C4BC"/>
              </a:solidFill>
              <a:latin typeface="+mj-lt"/>
              <a:ea typeface="微软雅黑" panose="020B0503020204020204" pitchFamily="34" charset="-122"/>
            </a:endParaRPr>
          </a:p>
          <a:p>
            <a:r>
              <a:rPr lang="zh-TW" altLang="en-US" sz="4000" b="1" dirty="0">
                <a:solidFill>
                  <a:srgbClr val="70C4BC"/>
                </a:solidFill>
                <a:latin typeface="+mj-lt"/>
                <a:ea typeface="微软雅黑" panose="020B0503020204020204" pitchFamily="34" charset="-122"/>
              </a:rPr>
              <a:t>計</a:t>
            </a:r>
            <a:endParaRPr lang="zh-CN" altLang="en-US" sz="4000" b="1" dirty="0">
              <a:solidFill>
                <a:srgbClr val="70C4BC"/>
              </a:solidFill>
              <a:latin typeface="+mj-lt"/>
              <a:ea typeface="微软雅黑" panose="020B0503020204020204" pitchFamily="34" charset="-122"/>
            </a:endParaRPr>
          </a:p>
        </p:txBody>
      </p:sp>
      <p:sp>
        <p:nvSpPr>
          <p:cNvPr id="34" name="AutoShape 4">
            <a:extLst>
              <a:ext uri="{FF2B5EF4-FFF2-40B4-BE49-F238E27FC236}">
                <a16:creationId xmlns:a16="http://schemas.microsoft.com/office/drawing/2014/main" id="{8262EC71-0AE9-24F5-E1BC-AB7F4CBFDE67}"/>
              </a:ext>
            </a:extLst>
          </p:cNvPr>
          <p:cNvSpPr>
            <a:spLocks/>
          </p:cNvSpPr>
          <p:nvPr/>
        </p:nvSpPr>
        <p:spPr bwMode="auto">
          <a:xfrm>
            <a:off x="6990625" y="4578295"/>
            <a:ext cx="494233" cy="56487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800" y="0"/>
                </a:moveTo>
                <a:lnTo>
                  <a:pt x="21599" y="5400"/>
                </a:lnTo>
                <a:lnTo>
                  <a:pt x="21599" y="16200"/>
                </a:lnTo>
                <a:lnTo>
                  <a:pt x="10799" y="21599"/>
                </a:lnTo>
                <a:lnTo>
                  <a:pt x="0" y="16199"/>
                </a:lnTo>
                <a:lnTo>
                  <a:pt x="0" y="5400"/>
                </a:lnTo>
                <a:close/>
              </a:path>
            </a:pathLst>
          </a:custGeom>
          <a:solidFill>
            <a:srgbClr val="70C4BC"/>
          </a:solidFill>
          <a:ln>
            <a:noFill/>
          </a:ln>
          <a:effectLst/>
        </p:spPr>
        <p:txBody>
          <a:bodyPr lIns="0" tIns="0" rIns="0" bIns="0" anchor="ctr"/>
          <a:lstStyle/>
          <a:p>
            <a:pPr>
              <a:lnSpc>
                <a:spcPct val="100000"/>
              </a:lnSpc>
              <a:defRPr/>
            </a:pPr>
            <a:endParaRPr lang="es-ES" sz="1687" dirty="0">
              <a:latin typeface="Helvetica Light" charset="0"/>
              <a:ea typeface="ＭＳ Ｐゴシック" charset="0"/>
              <a:cs typeface="Helvetica Light" charset="0"/>
              <a:sym typeface="Helvetica Light" charset="0"/>
            </a:endParaRPr>
          </a:p>
        </p:txBody>
      </p:sp>
      <p:sp>
        <p:nvSpPr>
          <p:cNvPr id="19" name="Line 19">
            <a:extLst>
              <a:ext uri="{FF2B5EF4-FFF2-40B4-BE49-F238E27FC236}">
                <a16:creationId xmlns:a16="http://schemas.microsoft.com/office/drawing/2014/main" id="{9ACE4FDD-C666-7FFC-030F-325D80883225}"/>
              </a:ext>
            </a:extLst>
          </p:cNvPr>
          <p:cNvSpPr>
            <a:spLocks noChangeShapeType="1"/>
          </p:cNvSpPr>
          <p:nvPr/>
        </p:nvSpPr>
        <p:spPr bwMode="auto">
          <a:xfrm>
            <a:off x="5330145" y="3911033"/>
            <a:ext cx="1433378" cy="893300"/>
          </a:xfrm>
          <a:prstGeom prst="line">
            <a:avLst/>
          </a:prstGeom>
          <a:noFill/>
          <a:ln w="101600" cap="flat" cmpd="sng">
            <a:solidFill>
              <a:srgbClr val="B9B9B9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defTabSz="241082">
              <a:defRPr/>
            </a:pPr>
            <a:endParaRPr lang="es-ES" sz="633" dirty="0">
              <a:solidFill>
                <a:srgbClr val="000000"/>
              </a:solidFill>
              <a:latin typeface="Helvetica" charset="0"/>
              <a:ea typeface="ＭＳ Ｐゴシック" charset="0"/>
              <a:sym typeface="Helvetica" charset="0"/>
            </a:endParaRPr>
          </a:p>
        </p:txBody>
      </p:sp>
      <p:sp>
        <p:nvSpPr>
          <p:cNvPr id="74" name="AutoShape 4">
            <a:extLst>
              <a:ext uri="{FF2B5EF4-FFF2-40B4-BE49-F238E27FC236}">
                <a16:creationId xmlns:a16="http://schemas.microsoft.com/office/drawing/2014/main" id="{7C5E5136-6493-CC4D-6FAC-6546966D22A7}"/>
              </a:ext>
            </a:extLst>
          </p:cNvPr>
          <p:cNvSpPr>
            <a:spLocks/>
          </p:cNvSpPr>
          <p:nvPr/>
        </p:nvSpPr>
        <p:spPr bwMode="auto">
          <a:xfrm>
            <a:off x="4606755" y="3633945"/>
            <a:ext cx="494233" cy="56487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800" y="0"/>
                </a:moveTo>
                <a:lnTo>
                  <a:pt x="21599" y="5400"/>
                </a:lnTo>
                <a:lnTo>
                  <a:pt x="21599" y="16200"/>
                </a:lnTo>
                <a:lnTo>
                  <a:pt x="10799" y="21599"/>
                </a:lnTo>
                <a:lnTo>
                  <a:pt x="0" y="16199"/>
                </a:lnTo>
                <a:lnTo>
                  <a:pt x="0" y="5400"/>
                </a:lnTo>
                <a:close/>
              </a:path>
            </a:pathLst>
          </a:custGeom>
          <a:solidFill>
            <a:srgbClr val="70C4BC"/>
          </a:solidFill>
          <a:ln>
            <a:noFill/>
          </a:ln>
          <a:effectLst/>
        </p:spPr>
        <p:txBody>
          <a:bodyPr lIns="0" tIns="0" rIns="0" bIns="0" anchor="ctr"/>
          <a:lstStyle/>
          <a:p>
            <a:pPr>
              <a:lnSpc>
                <a:spcPct val="100000"/>
              </a:lnSpc>
              <a:defRPr/>
            </a:pPr>
            <a:endParaRPr lang="es-ES" sz="1687" dirty="0">
              <a:latin typeface="Helvetica Light" charset="0"/>
              <a:ea typeface="ＭＳ Ｐゴシック" charset="0"/>
              <a:cs typeface="Helvetica Light" charset="0"/>
              <a:sym typeface="Helvetica Light" charset="0"/>
            </a:endParaRPr>
          </a:p>
        </p:txBody>
      </p:sp>
      <p:sp>
        <p:nvSpPr>
          <p:cNvPr id="76" name="AutoShape 8">
            <a:extLst>
              <a:ext uri="{FF2B5EF4-FFF2-40B4-BE49-F238E27FC236}">
                <a16:creationId xmlns:a16="http://schemas.microsoft.com/office/drawing/2014/main" id="{1FF618E9-1DC9-221E-6BE8-A86811669271}"/>
              </a:ext>
            </a:extLst>
          </p:cNvPr>
          <p:cNvSpPr>
            <a:spLocks/>
          </p:cNvSpPr>
          <p:nvPr/>
        </p:nvSpPr>
        <p:spPr bwMode="auto">
          <a:xfrm>
            <a:off x="4607119" y="1911401"/>
            <a:ext cx="494233" cy="564877"/>
          </a:xfrm>
          <a:custGeom>
            <a:avLst/>
            <a:gdLst>
              <a:gd name="T0" fmla="*/ 2147483647 w 21600"/>
              <a:gd name="T1" fmla="*/ 2147483647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0800" y="0"/>
                </a:moveTo>
                <a:lnTo>
                  <a:pt x="21599" y="5400"/>
                </a:lnTo>
                <a:lnTo>
                  <a:pt x="21599" y="16200"/>
                </a:lnTo>
                <a:lnTo>
                  <a:pt x="10799" y="21599"/>
                </a:lnTo>
                <a:lnTo>
                  <a:pt x="0" y="16199"/>
                </a:lnTo>
                <a:lnTo>
                  <a:pt x="0" y="5400"/>
                </a:lnTo>
                <a:lnTo>
                  <a:pt x="10800" y="0"/>
                </a:lnTo>
                <a:close/>
              </a:path>
            </a:pathLst>
          </a:custGeom>
          <a:solidFill>
            <a:srgbClr val="FDBD24"/>
          </a:solidFill>
          <a:ln>
            <a:noFill/>
          </a:ln>
        </p:spPr>
        <p:txBody>
          <a:bodyPr lIns="0" tIns="0" rIns="0" bIns="0" anchor="ctr"/>
          <a:lstStyle>
            <a:lvl1pPr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1pPr>
            <a:lvl2pPr marL="742950" indent="-28575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2pPr>
            <a:lvl3pPr marL="1143000" indent="-2286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3pPr>
            <a:lvl4pPr marL="1600200" indent="-2286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4pPr>
            <a:lvl5pPr marL="2057400" indent="-2286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5pPr>
            <a:lvl6pPr marL="2514600" indent="-228600" algn="ctr" defTabSz="8255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6pPr>
            <a:lvl7pPr marL="2971800" indent="-228600" algn="ctr" defTabSz="8255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7pPr>
            <a:lvl8pPr marL="3429000" indent="-228600" algn="ctr" defTabSz="8255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8pPr>
            <a:lvl9pPr marL="3886200" indent="-228600" algn="ctr" defTabSz="8255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9pPr>
          </a:lstStyle>
          <a:p>
            <a:pPr eaLnBrk="1">
              <a:lnSpc>
                <a:spcPct val="100000"/>
              </a:lnSpc>
            </a:pPr>
            <a:r>
              <a:rPr lang="es-ES" altLang="zh-CN" sz="1687" b="0">
                <a:latin typeface="Helvetica Light" charset="0"/>
                <a:sym typeface="Helvetica Light" charset="0"/>
              </a:rPr>
              <a:t> </a:t>
            </a:r>
            <a:endParaRPr lang="es-ES" altLang="zh-CN" sz="1318"/>
          </a:p>
        </p:txBody>
      </p:sp>
      <p:sp>
        <p:nvSpPr>
          <p:cNvPr id="77" name="AutoShape 12">
            <a:extLst>
              <a:ext uri="{FF2B5EF4-FFF2-40B4-BE49-F238E27FC236}">
                <a16:creationId xmlns:a16="http://schemas.microsoft.com/office/drawing/2014/main" id="{E7753314-C4ED-0214-E644-963726010A19}"/>
              </a:ext>
            </a:extLst>
          </p:cNvPr>
          <p:cNvSpPr>
            <a:spLocks/>
          </p:cNvSpPr>
          <p:nvPr/>
        </p:nvSpPr>
        <p:spPr bwMode="auto">
          <a:xfrm>
            <a:off x="7059852" y="1209227"/>
            <a:ext cx="494233" cy="564877"/>
          </a:xfrm>
          <a:custGeom>
            <a:avLst/>
            <a:gdLst>
              <a:gd name="T0" fmla="*/ 2147483647 w 21600"/>
              <a:gd name="T1" fmla="*/ 2147483647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10800" y="0"/>
                </a:moveTo>
                <a:lnTo>
                  <a:pt x="21599" y="5400"/>
                </a:lnTo>
                <a:lnTo>
                  <a:pt x="21599" y="16200"/>
                </a:lnTo>
                <a:lnTo>
                  <a:pt x="10799" y="21599"/>
                </a:lnTo>
                <a:lnTo>
                  <a:pt x="0" y="16199"/>
                </a:lnTo>
                <a:lnTo>
                  <a:pt x="0" y="5400"/>
                </a:lnTo>
                <a:lnTo>
                  <a:pt x="10800" y="0"/>
                </a:lnTo>
                <a:close/>
              </a:path>
            </a:pathLst>
          </a:custGeom>
          <a:solidFill>
            <a:srgbClr val="70C4BC"/>
          </a:solidFill>
          <a:ln>
            <a:noFill/>
          </a:ln>
        </p:spPr>
        <p:txBody>
          <a:bodyPr lIns="0" tIns="0" rIns="0" bIns="0" anchor="ctr"/>
          <a:lstStyle/>
          <a:p>
            <a:endParaRPr lang="zh-CN" altLang="en-US"/>
          </a:p>
        </p:txBody>
      </p:sp>
      <p:sp>
        <p:nvSpPr>
          <p:cNvPr id="78" name="Line 18">
            <a:extLst>
              <a:ext uri="{FF2B5EF4-FFF2-40B4-BE49-F238E27FC236}">
                <a16:creationId xmlns:a16="http://schemas.microsoft.com/office/drawing/2014/main" id="{922C6492-AEBA-F1F1-FC79-8E2D76D3EE8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413071" y="3131823"/>
            <a:ext cx="1433377" cy="759555"/>
          </a:xfrm>
          <a:prstGeom prst="line">
            <a:avLst/>
          </a:prstGeom>
          <a:noFill/>
          <a:ln w="101600" cap="flat" cmpd="sng">
            <a:solidFill>
              <a:srgbClr val="B9B9B9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defTabSz="241082">
              <a:defRPr/>
            </a:pPr>
            <a:endParaRPr lang="es-ES" sz="633" dirty="0">
              <a:solidFill>
                <a:srgbClr val="000000"/>
              </a:solidFill>
              <a:latin typeface="Helvetica" charset="0"/>
              <a:ea typeface="ＭＳ Ｐゴシック" charset="0"/>
              <a:sym typeface="Helvetica" charset="0"/>
            </a:endParaRPr>
          </a:p>
        </p:txBody>
      </p:sp>
      <p:sp>
        <p:nvSpPr>
          <p:cNvPr id="79" name="Line 19">
            <a:extLst>
              <a:ext uri="{FF2B5EF4-FFF2-40B4-BE49-F238E27FC236}">
                <a16:creationId xmlns:a16="http://schemas.microsoft.com/office/drawing/2014/main" id="{524CAC3E-FC06-0CE0-D0F1-B2E7D071C6A4}"/>
              </a:ext>
            </a:extLst>
          </p:cNvPr>
          <p:cNvSpPr>
            <a:spLocks noChangeShapeType="1"/>
          </p:cNvSpPr>
          <p:nvPr/>
        </p:nvSpPr>
        <p:spPr bwMode="auto">
          <a:xfrm>
            <a:off x="5349255" y="2176165"/>
            <a:ext cx="1497193" cy="955659"/>
          </a:xfrm>
          <a:prstGeom prst="line">
            <a:avLst/>
          </a:prstGeom>
          <a:noFill/>
          <a:ln w="101600" cap="flat" cmpd="sng">
            <a:solidFill>
              <a:srgbClr val="B9B9B9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defTabSz="241082">
              <a:defRPr/>
            </a:pPr>
            <a:endParaRPr lang="es-ES" sz="633" dirty="0">
              <a:solidFill>
                <a:srgbClr val="000000"/>
              </a:solidFill>
              <a:latin typeface="Helvetica" charset="0"/>
              <a:ea typeface="ＭＳ Ｐゴシック" charset="0"/>
              <a:sym typeface="Helvetica" charset="0"/>
            </a:endParaRPr>
          </a:p>
        </p:txBody>
      </p:sp>
      <p:sp>
        <p:nvSpPr>
          <p:cNvPr id="80" name="Line 20">
            <a:extLst>
              <a:ext uri="{FF2B5EF4-FFF2-40B4-BE49-F238E27FC236}">
                <a16:creationId xmlns:a16="http://schemas.microsoft.com/office/drawing/2014/main" id="{5F0F1FFF-8A63-0C8E-4C86-46C0F89BF9A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370458" y="1519478"/>
            <a:ext cx="1475991" cy="656686"/>
          </a:xfrm>
          <a:prstGeom prst="line">
            <a:avLst/>
          </a:prstGeom>
          <a:noFill/>
          <a:ln w="101600" cap="flat" cmpd="sng">
            <a:solidFill>
              <a:srgbClr val="B9B9B9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defTabSz="241082">
              <a:defRPr/>
            </a:pPr>
            <a:endParaRPr lang="es-ES" sz="633">
              <a:solidFill>
                <a:srgbClr val="000000"/>
              </a:solidFill>
              <a:latin typeface="Helvetica" charset="0"/>
              <a:ea typeface="ＭＳ Ｐゴシック" charset="0"/>
              <a:sym typeface="Helvetica" charset="0"/>
            </a:endParaRPr>
          </a:p>
        </p:txBody>
      </p:sp>
      <p:sp>
        <p:nvSpPr>
          <p:cNvPr id="81" name="AutoShape 21">
            <a:extLst>
              <a:ext uri="{FF2B5EF4-FFF2-40B4-BE49-F238E27FC236}">
                <a16:creationId xmlns:a16="http://schemas.microsoft.com/office/drawing/2014/main" id="{56255779-2AEB-40DE-8B96-9625FC622C9F}"/>
              </a:ext>
            </a:extLst>
          </p:cNvPr>
          <p:cNvSpPr>
            <a:spLocks/>
          </p:cNvSpPr>
          <p:nvPr/>
        </p:nvSpPr>
        <p:spPr bwMode="auto">
          <a:xfrm>
            <a:off x="6751024" y="1398318"/>
            <a:ext cx="193985" cy="192059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8" y="6724"/>
                  <a:pt x="20638" y="12953"/>
                  <a:pt x="16796" y="16796"/>
                </a:cubicBezTo>
                <a:cubicBezTo>
                  <a:pt x="12953" y="20639"/>
                  <a:pt x="6723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3" y="-961"/>
                  <a:pt x="12953" y="-961"/>
                  <a:pt x="16796" y="2881"/>
                </a:cubicBezTo>
              </a:path>
            </a:pathLst>
          </a:custGeom>
          <a:solidFill>
            <a:srgbClr val="70C4BC"/>
          </a:solidFill>
          <a:ln w="25400" cap="flat" cmpd="sng">
            <a:solidFill>
              <a:srgbClr val="000000">
                <a:alpha val="0"/>
              </a:srgbClr>
            </a:solidFill>
            <a:prstDash val="solid"/>
            <a:miter lim="0"/>
            <a:headEnd/>
            <a:tailEnd/>
          </a:ln>
          <a:effectLst/>
        </p:spPr>
        <p:txBody>
          <a:bodyPr lIns="0" tIns="0" rIns="0" bIns="0" anchor="ctr"/>
          <a:lstStyle/>
          <a:p>
            <a:pPr defTabSz="308049">
              <a:defRPr/>
            </a:pPr>
            <a:endParaRPr lang="es-ES" sz="2109">
              <a:solidFill>
                <a:srgbClr val="F1F2F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ea typeface="ＭＳ Ｐゴシック" charset="0"/>
              <a:cs typeface="Gill Sans" charset="0"/>
              <a:sym typeface="Gill Sans" charset="0"/>
            </a:endParaRPr>
          </a:p>
        </p:txBody>
      </p:sp>
      <p:sp>
        <p:nvSpPr>
          <p:cNvPr id="83" name="AutoShape 24">
            <a:extLst>
              <a:ext uri="{FF2B5EF4-FFF2-40B4-BE49-F238E27FC236}">
                <a16:creationId xmlns:a16="http://schemas.microsoft.com/office/drawing/2014/main" id="{975D1610-F1CD-0CC2-F60C-A50ECD7D0F20}"/>
              </a:ext>
            </a:extLst>
          </p:cNvPr>
          <p:cNvSpPr>
            <a:spLocks/>
          </p:cNvSpPr>
          <p:nvPr/>
        </p:nvSpPr>
        <p:spPr bwMode="auto">
          <a:xfrm>
            <a:off x="5273228" y="2092868"/>
            <a:ext cx="193985" cy="192059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8" y="6724"/>
                  <a:pt x="20638" y="12953"/>
                  <a:pt x="16796" y="16796"/>
                </a:cubicBezTo>
                <a:cubicBezTo>
                  <a:pt x="12953" y="20639"/>
                  <a:pt x="6723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3" y="-961"/>
                  <a:pt x="12953" y="-961"/>
                  <a:pt x="16796" y="2881"/>
                </a:cubicBezTo>
              </a:path>
            </a:pathLst>
          </a:custGeom>
          <a:solidFill>
            <a:srgbClr val="FDBD24"/>
          </a:solidFill>
          <a:ln w="25400" cap="flat" cmpd="sng">
            <a:solidFill>
              <a:srgbClr val="000000">
                <a:alpha val="0"/>
              </a:srgbClr>
            </a:solidFill>
            <a:prstDash val="solid"/>
            <a:miter lim="0"/>
            <a:headEnd/>
            <a:tailEnd/>
          </a:ln>
          <a:effectLst/>
        </p:spPr>
        <p:txBody>
          <a:bodyPr lIns="0" tIns="0" rIns="0" bIns="0" anchor="ctr"/>
          <a:lstStyle/>
          <a:p>
            <a:pPr algn="r" defTabSz="308049">
              <a:defRPr/>
            </a:pPr>
            <a:endParaRPr lang="es-ES" sz="2109" dirty="0">
              <a:solidFill>
                <a:srgbClr val="F1F2F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ea typeface="ＭＳ Ｐゴシック" charset="0"/>
              <a:cs typeface="Gill Sans" charset="0"/>
              <a:sym typeface="Gill Sans" charset="0"/>
            </a:endParaRPr>
          </a:p>
        </p:txBody>
      </p:sp>
      <p:sp>
        <p:nvSpPr>
          <p:cNvPr id="84" name="AutoShape 25">
            <a:extLst>
              <a:ext uri="{FF2B5EF4-FFF2-40B4-BE49-F238E27FC236}">
                <a16:creationId xmlns:a16="http://schemas.microsoft.com/office/drawing/2014/main" id="{E4E87EEB-8E3D-DD33-BACE-B539F0F1D3B1}"/>
              </a:ext>
            </a:extLst>
          </p:cNvPr>
          <p:cNvSpPr>
            <a:spLocks/>
          </p:cNvSpPr>
          <p:nvPr/>
        </p:nvSpPr>
        <p:spPr bwMode="auto">
          <a:xfrm>
            <a:off x="5276830" y="3799303"/>
            <a:ext cx="193985" cy="192059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8" y="6724"/>
                  <a:pt x="20638" y="12953"/>
                  <a:pt x="16796" y="16796"/>
                </a:cubicBezTo>
                <a:cubicBezTo>
                  <a:pt x="12953" y="20639"/>
                  <a:pt x="6723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3" y="-961"/>
                  <a:pt x="12953" y="-961"/>
                  <a:pt x="16796" y="2881"/>
                </a:cubicBezTo>
              </a:path>
            </a:pathLst>
          </a:custGeom>
          <a:solidFill>
            <a:srgbClr val="70C4BC"/>
          </a:solidFill>
          <a:ln w="25400" cap="flat" cmpd="sng">
            <a:solidFill>
              <a:srgbClr val="000000">
                <a:alpha val="0"/>
              </a:srgbClr>
            </a:solidFill>
            <a:prstDash val="solid"/>
            <a:miter lim="0"/>
            <a:headEnd/>
            <a:tailEnd/>
          </a:ln>
          <a:effectLst/>
        </p:spPr>
        <p:txBody>
          <a:bodyPr lIns="0" tIns="0" rIns="0" bIns="0" anchor="ctr"/>
          <a:lstStyle/>
          <a:p>
            <a:pPr algn="r" defTabSz="308049">
              <a:defRPr/>
            </a:pPr>
            <a:endParaRPr lang="es-ES" sz="2109" dirty="0">
              <a:solidFill>
                <a:srgbClr val="F1F2F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ea typeface="ＭＳ Ｐゴシック" charset="0"/>
              <a:cs typeface="Gill Sans" charset="0"/>
              <a:sym typeface="Gill Sans" charset="0"/>
            </a:endParaRPr>
          </a:p>
        </p:txBody>
      </p:sp>
      <p:sp>
        <p:nvSpPr>
          <p:cNvPr id="31" name="AutoShape 24">
            <a:extLst>
              <a:ext uri="{FF2B5EF4-FFF2-40B4-BE49-F238E27FC236}">
                <a16:creationId xmlns:a16="http://schemas.microsoft.com/office/drawing/2014/main" id="{FF4F0239-1FAC-46B6-78F7-53949544734B}"/>
              </a:ext>
            </a:extLst>
          </p:cNvPr>
          <p:cNvSpPr>
            <a:spLocks/>
          </p:cNvSpPr>
          <p:nvPr/>
        </p:nvSpPr>
        <p:spPr bwMode="auto">
          <a:xfrm>
            <a:off x="6718782" y="3041212"/>
            <a:ext cx="193986" cy="192058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8" y="6724"/>
                  <a:pt x="20638" y="12953"/>
                  <a:pt x="16796" y="16796"/>
                </a:cubicBezTo>
                <a:cubicBezTo>
                  <a:pt x="12953" y="20639"/>
                  <a:pt x="6723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3" y="-961"/>
                  <a:pt x="12953" y="-961"/>
                  <a:pt x="16796" y="2881"/>
                </a:cubicBezTo>
              </a:path>
            </a:pathLst>
          </a:custGeom>
          <a:solidFill>
            <a:srgbClr val="FDBD24"/>
          </a:solidFill>
          <a:ln w="25400" cap="flat" cmpd="sng">
            <a:solidFill>
              <a:srgbClr val="000000">
                <a:alpha val="0"/>
              </a:srgbClr>
            </a:solidFill>
            <a:prstDash val="solid"/>
            <a:miter lim="0"/>
            <a:headEnd/>
            <a:tailEnd/>
          </a:ln>
          <a:effectLst/>
        </p:spPr>
        <p:txBody>
          <a:bodyPr lIns="0" tIns="0" rIns="0" bIns="0" anchor="ctr"/>
          <a:lstStyle/>
          <a:p>
            <a:pPr algn="r" defTabSz="308049">
              <a:defRPr/>
            </a:pPr>
            <a:endParaRPr lang="es-ES" sz="2109" dirty="0">
              <a:solidFill>
                <a:srgbClr val="F1F2F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ea typeface="ＭＳ Ｐゴシック" charset="0"/>
              <a:cs typeface="Gill Sans" charset="0"/>
              <a:sym typeface="Gill Sans" charset="0"/>
            </a:endParaRPr>
          </a:p>
        </p:txBody>
      </p:sp>
      <p:sp>
        <p:nvSpPr>
          <p:cNvPr id="35" name="AutoShape 8">
            <a:extLst>
              <a:ext uri="{FF2B5EF4-FFF2-40B4-BE49-F238E27FC236}">
                <a16:creationId xmlns:a16="http://schemas.microsoft.com/office/drawing/2014/main" id="{164D0B8C-E00B-ABD9-B29C-B67DD481DE8C}"/>
              </a:ext>
            </a:extLst>
          </p:cNvPr>
          <p:cNvSpPr>
            <a:spLocks/>
          </p:cNvSpPr>
          <p:nvPr/>
        </p:nvSpPr>
        <p:spPr bwMode="auto">
          <a:xfrm>
            <a:off x="7023785" y="2849384"/>
            <a:ext cx="494233" cy="564877"/>
          </a:xfrm>
          <a:custGeom>
            <a:avLst/>
            <a:gdLst>
              <a:gd name="T0" fmla="*/ 2147483647 w 21600"/>
              <a:gd name="T1" fmla="*/ 2147483647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0800" y="0"/>
                </a:moveTo>
                <a:lnTo>
                  <a:pt x="21599" y="5400"/>
                </a:lnTo>
                <a:lnTo>
                  <a:pt x="21599" y="16200"/>
                </a:lnTo>
                <a:lnTo>
                  <a:pt x="10799" y="21599"/>
                </a:lnTo>
                <a:lnTo>
                  <a:pt x="0" y="16199"/>
                </a:lnTo>
                <a:lnTo>
                  <a:pt x="0" y="5400"/>
                </a:lnTo>
                <a:lnTo>
                  <a:pt x="10800" y="0"/>
                </a:lnTo>
                <a:close/>
              </a:path>
            </a:pathLst>
          </a:custGeom>
          <a:solidFill>
            <a:srgbClr val="FDBD24"/>
          </a:solidFill>
          <a:ln>
            <a:noFill/>
          </a:ln>
        </p:spPr>
        <p:txBody>
          <a:bodyPr lIns="0" tIns="0" rIns="0" bIns="0" anchor="ctr"/>
          <a:lstStyle>
            <a:lvl1pPr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1pPr>
            <a:lvl2pPr marL="742950" indent="-28575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2pPr>
            <a:lvl3pPr marL="1143000" indent="-2286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3pPr>
            <a:lvl4pPr marL="1600200" indent="-2286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4pPr>
            <a:lvl5pPr marL="2057400" indent="-2286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5pPr>
            <a:lvl6pPr marL="2514600" indent="-228600" algn="ctr" defTabSz="8255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6pPr>
            <a:lvl7pPr marL="2971800" indent="-228600" algn="ctr" defTabSz="8255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7pPr>
            <a:lvl8pPr marL="3429000" indent="-228600" algn="ctr" defTabSz="8255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8pPr>
            <a:lvl9pPr marL="3886200" indent="-228600" algn="ctr" defTabSz="8255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9pPr>
          </a:lstStyle>
          <a:p>
            <a:pPr eaLnBrk="1">
              <a:lnSpc>
                <a:spcPct val="100000"/>
              </a:lnSpc>
            </a:pPr>
            <a:r>
              <a:rPr lang="es-ES" altLang="zh-CN" sz="1687" b="0">
                <a:latin typeface="Helvetica Light" charset="0"/>
                <a:sym typeface="Helvetica Light" charset="0"/>
              </a:rPr>
              <a:t> </a:t>
            </a:r>
            <a:endParaRPr lang="es-ES" altLang="zh-CN" sz="1318"/>
          </a:p>
        </p:txBody>
      </p:sp>
      <p:sp>
        <p:nvSpPr>
          <p:cNvPr id="33" name="Line 20">
            <a:extLst>
              <a:ext uri="{FF2B5EF4-FFF2-40B4-BE49-F238E27FC236}">
                <a16:creationId xmlns:a16="http://schemas.microsoft.com/office/drawing/2014/main" id="{E584FC4D-784F-C1CE-C913-E7F4029284F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273570" y="4814829"/>
            <a:ext cx="1475991" cy="656686"/>
          </a:xfrm>
          <a:prstGeom prst="line">
            <a:avLst/>
          </a:prstGeom>
          <a:noFill/>
          <a:ln w="101600" cap="flat" cmpd="sng">
            <a:solidFill>
              <a:srgbClr val="B9B9B9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defTabSz="241082">
              <a:defRPr/>
            </a:pPr>
            <a:endParaRPr lang="es-ES" sz="633">
              <a:solidFill>
                <a:srgbClr val="000000"/>
              </a:solidFill>
              <a:latin typeface="Helvetica" charset="0"/>
              <a:ea typeface="ＭＳ Ｐゴシック" charset="0"/>
              <a:sym typeface="Helvetica" charset="0"/>
            </a:endParaRPr>
          </a:p>
        </p:txBody>
      </p:sp>
      <p:sp>
        <p:nvSpPr>
          <p:cNvPr id="30" name="AutoShape 25">
            <a:extLst>
              <a:ext uri="{FF2B5EF4-FFF2-40B4-BE49-F238E27FC236}">
                <a16:creationId xmlns:a16="http://schemas.microsoft.com/office/drawing/2014/main" id="{FD16F3B2-16B7-F7EB-F8F6-7389CB8D3DBB}"/>
              </a:ext>
            </a:extLst>
          </p:cNvPr>
          <p:cNvSpPr>
            <a:spLocks/>
          </p:cNvSpPr>
          <p:nvPr/>
        </p:nvSpPr>
        <p:spPr bwMode="auto">
          <a:xfrm>
            <a:off x="6652462" y="4722543"/>
            <a:ext cx="193986" cy="192058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8" y="6724"/>
                  <a:pt x="20638" y="12953"/>
                  <a:pt x="16796" y="16796"/>
                </a:cubicBezTo>
                <a:cubicBezTo>
                  <a:pt x="12953" y="20639"/>
                  <a:pt x="6723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3" y="-961"/>
                  <a:pt x="12953" y="-961"/>
                  <a:pt x="16796" y="2881"/>
                </a:cubicBezTo>
              </a:path>
            </a:pathLst>
          </a:custGeom>
          <a:solidFill>
            <a:srgbClr val="70C4BC"/>
          </a:solidFill>
          <a:ln w="25400" cap="flat" cmpd="sng">
            <a:solidFill>
              <a:srgbClr val="000000">
                <a:alpha val="0"/>
              </a:srgbClr>
            </a:solidFill>
            <a:prstDash val="solid"/>
            <a:miter lim="0"/>
            <a:headEnd/>
            <a:tailEnd/>
          </a:ln>
          <a:effectLst/>
        </p:spPr>
        <p:txBody>
          <a:bodyPr lIns="0" tIns="0" rIns="0" bIns="0" anchor="ctr"/>
          <a:lstStyle/>
          <a:p>
            <a:pPr algn="r" defTabSz="308049">
              <a:defRPr/>
            </a:pPr>
            <a:endParaRPr lang="es-ES" sz="2109" dirty="0">
              <a:solidFill>
                <a:srgbClr val="F1F2F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ea typeface="ＭＳ Ｐゴシック" charset="0"/>
              <a:cs typeface="Gill Sans" charset="0"/>
              <a:sym typeface="Gill Sans" charset="0"/>
            </a:endParaRPr>
          </a:p>
        </p:txBody>
      </p:sp>
      <p:sp>
        <p:nvSpPr>
          <p:cNvPr id="36" name="AutoShape 24">
            <a:extLst>
              <a:ext uri="{FF2B5EF4-FFF2-40B4-BE49-F238E27FC236}">
                <a16:creationId xmlns:a16="http://schemas.microsoft.com/office/drawing/2014/main" id="{AC169941-6151-E2FC-D277-91D2992443D2}"/>
              </a:ext>
            </a:extLst>
          </p:cNvPr>
          <p:cNvSpPr>
            <a:spLocks/>
          </p:cNvSpPr>
          <p:nvPr/>
        </p:nvSpPr>
        <p:spPr bwMode="auto">
          <a:xfrm>
            <a:off x="5219085" y="5375486"/>
            <a:ext cx="193986" cy="192058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8" y="6724"/>
                  <a:pt x="20638" y="12953"/>
                  <a:pt x="16796" y="16796"/>
                </a:cubicBezTo>
                <a:cubicBezTo>
                  <a:pt x="12953" y="20639"/>
                  <a:pt x="6723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3" y="-961"/>
                  <a:pt x="12953" y="-961"/>
                  <a:pt x="16796" y="2881"/>
                </a:cubicBezTo>
              </a:path>
            </a:pathLst>
          </a:custGeom>
          <a:solidFill>
            <a:srgbClr val="FDBD24"/>
          </a:solidFill>
          <a:ln w="25400" cap="flat" cmpd="sng">
            <a:solidFill>
              <a:srgbClr val="000000">
                <a:alpha val="0"/>
              </a:srgbClr>
            </a:solidFill>
            <a:prstDash val="solid"/>
            <a:miter lim="0"/>
            <a:headEnd/>
            <a:tailEnd/>
          </a:ln>
          <a:effectLst/>
        </p:spPr>
        <p:txBody>
          <a:bodyPr lIns="0" tIns="0" rIns="0" bIns="0" anchor="ctr"/>
          <a:lstStyle/>
          <a:p>
            <a:pPr algn="r" defTabSz="308049">
              <a:defRPr/>
            </a:pPr>
            <a:endParaRPr lang="es-ES" sz="2109" dirty="0">
              <a:solidFill>
                <a:srgbClr val="F1F2F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ea typeface="ＭＳ Ｐゴシック" charset="0"/>
              <a:cs typeface="Gill Sans" charset="0"/>
              <a:sym typeface="Gill Sans" charset="0"/>
            </a:endParaRPr>
          </a:p>
        </p:txBody>
      </p:sp>
      <p:sp>
        <p:nvSpPr>
          <p:cNvPr id="37" name="AutoShape 8">
            <a:extLst>
              <a:ext uri="{FF2B5EF4-FFF2-40B4-BE49-F238E27FC236}">
                <a16:creationId xmlns:a16="http://schemas.microsoft.com/office/drawing/2014/main" id="{91EC9C96-5E00-5E4F-62B9-0A4B2815440E}"/>
              </a:ext>
            </a:extLst>
          </p:cNvPr>
          <p:cNvSpPr>
            <a:spLocks/>
          </p:cNvSpPr>
          <p:nvPr/>
        </p:nvSpPr>
        <p:spPr bwMode="auto">
          <a:xfrm>
            <a:off x="4606754" y="5285105"/>
            <a:ext cx="494233" cy="564877"/>
          </a:xfrm>
          <a:custGeom>
            <a:avLst/>
            <a:gdLst>
              <a:gd name="T0" fmla="*/ 2147483647 w 21600"/>
              <a:gd name="T1" fmla="*/ 2147483647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0800" y="0"/>
                </a:moveTo>
                <a:lnTo>
                  <a:pt x="21599" y="5400"/>
                </a:lnTo>
                <a:lnTo>
                  <a:pt x="21599" y="16200"/>
                </a:lnTo>
                <a:lnTo>
                  <a:pt x="10799" y="21599"/>
                </a:lnTo>
                <a:lnTo>
                  <a:pt x="0" y="16199"/>
                </a:lnTo>
                <a:lnTo>
                  <a:pt x="0" y="5400"/>
                </a:lnTo>
                <a:lnTo>
                  <a:pt x="10800" y="0"/>
                </a:lnTo>
                <a:close/>
              </a:path>
            </a:pathLst>
          </a:custGeom>
          <a:solidFill>
            <a:srgbClr val="FDBD24"/>
          </a:solidFill>
          <a:ln>
            <a:noFill/>
          </a:ln>
        </p:spPr>
        <p:txBody>
          <a:bodyPr lIns="0" tIns="0" rIns="0" bIns="0" anchor="ctr"/>
          <a:lstStyle>
            <a:lvl1pPr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1pPr>
            <a:lvl2pPr marL="742950" indent="-28575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2pPr>
            <a:lvl3pPr marL="1143000" indent="-2286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3pPr>
            <a:lvl4pPr marL="1600200" indent="-2286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4pPr>
            <a:lvl5pPr marL="2057400" indent="-2286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5pPr>
            <a:lvl6pPr marL="2514600" indent="-228600" algn="ctr" defTabSz="8255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6pPr>
            <a:lvl7pPr marL="2971800" indent="-228600" algn="ctr" defTabSz="8255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7pPr>
            <a:lvl8pPr marL="3429000" indent="-228600" algn="ctr" defTabSz="8255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8pPr>
            <a:lvl9pPr marL="3886200" indent="-228600" algn="ctr" defTabSz="8255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9pPr>
          </a:lstStyle>
          <a:p>
            <a:pPr eaLnBrk="1">
              <a:lnSpc>
                <a:spcPct val="100000"/>
              </a:lnSpc>
            </a:pPr>
            <a:r>
              <a:rPr lang="es-ES" altLang="zh-CN" sz="1687" b="0">
                <a:latin typeface="Helvetica Light" charset="0"/>
                <a:sym typeface="Helvetica Light" charset="0"/>
              </a:rPr>
              <a:t> </a:t>
            </a:r>
            <a:endParaRPr lang="es-ES" altLang="zh-CN" sz="1318"/>
          </a:p>
        </p:txBody>
      </p:sp>
      <p:sp>
        <p:nvSpPr>
          <p:cNvPr id="38" name="TextBox 24">
            <a:extLst>
              <a:ext uri="{FF2B5EF4-FFF2-40B4-BE49-F238E27FC236}">
                <a16:creationId xmlns:a16="http://schemas.microsoft.com/office/drawing/2014/main" id="{344ADEA5-E901-CC15-7399-47C018691173}"/>
              </a:ext>
            </a:extLst>
          </p:cNvPr>
          <p:cNvSpPr txBox="1"/>
          <p:nvPr/>
        </p:nvSpPr>
        <p:spPr>
          <a:xfrm>
            <a:off x="3629563" y="1958064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</a:rPr>
              <a:t>瞬移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30229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44754" y="1915272"/>
            <a:ext cx="9769241" cy="3802399"/>
          </a:xfrm>
          <a:prstGeom prst="rect">
            <a:avLst/>
          </a:prstGeom>
        </p:spPr>
      </p:pic>
      <p:sp>
        <p:nvSpPr>
          <p:cNvPr id="7" name="圆角矩形 6"/>
          <p:cNvSpPr/>
          <p:nvPr/>
        </p:nvSpPr>
        <p:spPr>
          <a:xfrm>
            <a:off x="4395088" y="2971510"/>
            <a:ext cx="4393244" cy="1464080"/>
          </a:xfrm>
          <a:prstGeom prst="roundRect">
            <a:avLst/>
          </a:prstGeom>
          <a:solidFill>
            <a:srgbClr val="39A097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/>
          <p:cNvSpPr/>
          <p:nvPr/>
        </p:nvSpPr>
        <p:spPr>
          <a:xfrm>
            <a:off x="4611365" y="3750945"/>
            <a:ext cx="3877985" cy="584775"/>
          </a:xfrm>
          <a:prstGeom prst="rect">
            <a:avLst/>
          </a:prstGeom>
          <a:effectLst/>
        </p:spPr>
        <p:txBody>
          <a:bodyPr vert="horz" wrap="none">
            <a:spAutoFit/>
          </a:bodyPr>
          <a:lstStyle/>
          <a:p>
            <a:pPr algn="ctr"/>
            <a:r>
              <a:rPr lang="zh-TW" altLang="en-US" sz="3200" dirty="0">
                <a:solidFill>
                  <a:schemeClr val="bg1"/>
                </a:solidFill>
                <a:latin typeface="+mj-lt"/>
                <a:ea typeface="微软雅黑" panose="020B0503020204020204" pitchFamily="34" charset="-122"/>
              </a:rPr>
              <a:t>進行步驟時程與分工</a:t>
            </a:r>
            <a:endParaRPr lang="zh-CN" altLang="en-US" sz="3200" dirty="0">
              <a:solidFill>
                <a:schemeClr val="bg1"/>
              </a:solidFill>
              <a:latin typeface="+mj-lt"/>
              <a:ea typeface="微软雅黑" panose="020B0503020204020204" pitchFamily="34" charset="-122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6194330" y="2985475"/>
            <a:ext cx="712054" cy="830997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pPr algn="ctr"/>
            <a:r>
              <a:rPr lang="en-US" altLang="zh-CN" sz="4800" dirty="0">
                <a:solidFill>
                  <a:schemeClr val="bg1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0</a:t>
            </a:r>
            <a:r>
              <a:rPr lang="en-US" altLang="zh-TW" sz="4800" dirty="0">
                <a:solidFill>
                  <a:schemeClr val="bg1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3</a:t>
            </a:r>
            <a:endParaRPr lang="zh-CN" altLang="en-US" sz="4800" dirty="0">
              <a:solidFill>
                <a:schemeClr val="bg1"/>
              </a:solidFill>
              <a:latin typeface="Agency FB" panose="020B0503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1" name="圆角矩形 40"/>
          <p:cNvSpPr/>
          <p:nvPr/>
        </p:nvSpPr>
        <p:spPr>
          <a:xfrm>
            <a:off x="4307568" y="2925630"/>
            <a:ext cx="4533722" cy="1573826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88640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7">
            <a:extLst>
              <a:ext uri="{FF2B5EF4-FFF2-40B4-BE49-F238E27FC236}">
                <a16:creationId xmlns:a16="http://schemas.microsoft.com/office/drawing/2014/main" id="{034DA5E8-0DDB-D438-F0E4-56A79B6E8CA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546709">
            <a:off x="-357349" y="-740061"/>
            <a:ext cx="1639089" cy="2095884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BD6185FD-160E-7760-7285-B08252A94C18}"/>
              </a:ext>
            </a:extLst>
          </p:cNvPr>
          <p:cNvSpPr/>
          <p:nvPr/>
        </p:nvSpPr>
        <p:spPr>
          <a:xfrm>
            <a:off x="519360" y="1122504"/>
            <a:ext cx="595035" cy="2062103"/>
          </a:xfrm>
          <a:prstGeom prst="rect">
            <a:avLst/>
          </a:prstGeom>
          <a:effectLst/>
        </p:spPr>
        <p:txBody>
          <a:bodyPr vert="horz" wrap="none">
            <a:spAutoFit/>
          </a:bodyPr>
          <a:lstStyle/>
          <a:p>
            <a:r>
              <a:rPr lang="zh-TW" altLang="en-US" sz="3200" b="1" dirty="0">
                <a:solidFill>
                  <a:srgbClr val="70C4BC"/>
                </a:solidFill>
                <a:latin typeface="+mj-lt"/>
                <a:ea typeface="微软雅黑" panose="020B0503020204020204" pitchFamily="34" charset="-122"/>
              </a:rPr>
              <a:t>專</a:t>
            </a:r>
            <a:endParaRPr lang="en-US" altLang="zh-TW" sz="3200" b="1" dirty="0">
              <a:solidFill>
                <a:srgbClr val="70C4BC"/>
              </a:solidFill>
              <a:latin typeface="+mj-lt"/>
              <a:ea typeface="微软雅黑" panose="020B0503020204020204" pitchFamily="34" charset="-122"/>
            </a:endParaRPr>
          </a:p>
          <a:p>
            <a:r>
              <a:rPr lang="zh-TW" altLang="en-US" sz="3200" b="1" dirty="0">
                <a:solidFill>
                  <a:srgbClr val="70C4BC"/>
                </a:solidFill>
                <a:latin typeface="+mj-lt"/>
                <a:ea typeface="微软雅黑" panose="020B0503020204020204" pitchFamily="34" charset="-122"/>
              </a:rPr>
              <a:t>題</a:t>
            </a:r>
            <a:endParaRPr lang="en-US" altLang="zh-TW" sz="3200" b="1" dirty="0">
              <a:solidFill>
                <a:srgbClr val="70C4BC"/>
              </a:solidFill>
              <a:latin typeface="+mj-lt"/>
              <a:ea typeface="微软雅黑" panose="020B0503020204020204" pitchFamily="34" charset="-122"/>
            </a:endParaRPr>
          </a:p>
          <a:p>
            <a:r>
              <a:rPr lang="zh-TW" altLang="en-US" sz="3200" b="1" dirty="0">
                <a:solidFill>
                  <a:srgbClr val="70C4BC"/>
                </a:solidFill>
                <a:latin typeface="+mj-lt"/>
                <a:ea typeface="微软雅黑" panose="020B0503020204020204" pitchFamily="34" charset="-122"/>
              </a:rPr>
              <a:t>時</a:t>
            </a:r>
            <a:endParaRPr lang="en-US" altLang="zh-TW" sz="3200" b="1" dirty="0">
              <a:solidFill>
                <a:srgbClr val="70C4BC"/>
              </a:solidFill>
              <a:latin typeface="+mj-lt"/>
              <a:ea typeface="微软雅黑" panose="020B0503020204020204" pitchFamily="34" charset="-122"/>
            </a:endParaRPr>
          </a:p>
          <a:p>
            <a:r>
              <a:rPr lang="zh-TW" altLang="en-US" sz="3200" b="1" dirty="0">
                <a:solidFill>
                  <a:srgbClr val="70C4BC"/>
                </a:solidFill>
                <a:latin typeface="+mj-lt"/>
                <a:ea typeface="微软雅黑" panose="020B0503020204020204" pitchFamily="34" charset="-122"/>
              </a:rPr>
              <a:t>程</a:t>
            </a:r>
            <a:endParaRPr lang="en-US" altLang="zh-TW" sz="3200" b="1" dirty="0">
              <a:solidFill>
                <a:srgbClr val="70C4BC"/>
              </a:solidFill>
              <a:latin typeface="+mj-lt"/>
              <a:ea typeface="微软雅黑" panose="020B0503020204020204" pitchFamily="34" charset="-122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5122A5A0-BFCF-66CA-77E5-7ECA1986DA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5924" y="643179"/>
            <a:ext cx="10720839" cy="612640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45869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7">
            <a:extLst>
              <a:ext uri="{FF2B5EF4-FFF2-40B4-BE49-F238E27FC236}">
                <a16:creationId xmlns:a16="http://schemas.microsoft.com/office/drawing/2014/main" id="{B1F58DD0-E6ED-B7F5-2C35-67820104268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546709">
            <a:off x="-357349" y="-740061"/>
            <a:ext cx="1639089" cy="2095884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6DCC491B-66ED-7135-9CC4-7ACCE0B52244}"/>
              </a:ext>
            </a:extLst>
          </p:cNvPr>
          <p:cNvSpPr/>
          <p:nvPr/>
        </p:nvSpPr>
        <p:spPr>
          <a:xfrm>
            <a:off x="543515" y="1125042"/>
            <a:ext cx="595035" cy="1077218"/>
          </a:xfrm>
          <a:prstGeom prst="rect">
            <a:avLst/>
          </a:prstGeom>
          <a:effectLst/>
        </p:spPr>
        <p:txBody>
          <a:bodyPr vert="horz" wrap="none">
            <a:spAutoFit/>
          </a:bodyPr>
          <a:lstStyle/>
          <a:p>
            <a:r>
              <a:rPr lang="zh-TW" altLang="en-US" sz="3200" b="1" dirty="0">
                <a:solidFill>
                  <a:srgbClr val="70C4BC"/>
                </a:solidFill>
                <a:latin typeface="+mj-lt"/>
                <a:ea typeface="微软雅黑" panose="020B0503020204020204" pitchFamily="34" charset="-122"/>
              </a:rPr>
              <a:t>分</a:t>
            </a:r>
            <a:endParaRPr lang="en-US" altLang="zh-TW" sz="3200" b="1" dirty="0">
              <a:solidFill>
                <a:srgbClr val="70C4BC"/>
              </a:solidFill>
              <a:latin typeface="+mj-lt"/>
              <a:ea typeface="微软雅黑" panose="020B0503020204020204" pitchFamily="34" charset="-122"/>
            </a:endParaRPr>
          </a:p>
          <a:p>
            <a:r>
              <a:rPr lang="zh-TW" altLang="en-US" sz="3200" b="1" dirty="0">
                <a:solidFill>
                  <a:srgbClr val="70C4BC"/>
                </a:solidFill>
                <a:latin typeface="+mj-lt"/>
                <a:ea typeface="微软雅黑" panose="020B0503020204020204" pitchFamily="34" charset="-122"/>
              </a:rPr>
              <a:t>工</a:t>
            </a:r>
            <a:endParaRPr lang="zh-CN" altLang="en-US" sz="3200" b="1" dirty="0">
              <a:solidFill>
                <a:srgbClr val="70C4BC"/>
              </a:solidFill>
              <a:latin typeface="+mj-lt"/>
              <a:ea typeface="微软雅黑" panose="020B0503020204020204" pitchFamily="34" charset="-122"/>
            </a:endParaRPr>
          </a:p>
        </p:txBody>
      </p:sp>
      <p:pic>
        <p:nvPicPr>
          <p:cNvPr id="2" name="圖片 1" descr="一張含有 桌 的圖片&#10;&#10;自動產生的描述">
            <a:extLst>
              <a:ext uri="{FF2B5EF4-FFF2-40B4-BE49-F238E27FC236}">
                <a16:creationId xmlns:a16="http://schemas.microsoft.com/office/drawing/2014/main" id="{28DE9F58-3E7A-4FB5-18D4-800546EB64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2047" y="492125"/>
            <a:ext cx="5494655" cy="6248400"/>
          </a:xfrm>
          <a:prstGeom prst="rect">
            <a:avLst/>
          </a:prstGeom>
          <a:noFill/>
          <a:ln>
            <a:noFill/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96162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05039" y="904399"/>
            <a:ext cx="6358563" cy="3096344"/>
          </a:xfrm>
          <a:prstGeom prst="rect">
            <a:avLst/>
          </a:prstGeom>
        </p:spPr>
      </p:pic>
      <p:sp>
        <p:nvSpPr>
          <p:cNvPr id="4" name="椭圆 3"/>
          <p:cNvSpPr/>
          <p:nvPr/>
        </p:nvSpPr>
        <p:spPr>
          <a:xfrm>
            <a:off x="4103445" y="1959521"/>
            <a:ext cx="4401862" cy="440186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4040967" y="1897043"/>
            <a:ext cx="4526819" cy="4526819"/>
          </a:xfrm>
          <a:prstGeom prst="ellipse">
            <a:avLst/>
          </a:prstGeom>
          <a:noFill/>
          <a:ln w="38100">
            <a:solidFill>
              <a:srgbClr val="9CE5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202862" flipH="1">
            <a:off x="3386343" y="4201659"/>
            <a:ext cx="1656184" cy="196526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546709">
            <a:off x="6979523" y="4588531"/>
            <a:ext cx="1639089" cy="2095884"/>
          </a:xfrm>
          <a:prstGeom prst="rect">
            <a:avLst/>
          </a:prstGeom>
        </p:spPr>
      </p:pic>
      <p:sp>
        <p:nvSpPr>
          <p:cNvPr id="20" name="矩形 259"/>
          <p:cNvSpPr>
            <a:spLocks noChangeArrowheads="1"/>
          </p:cNvSpPr>
          <p:nvPr/>
        </p:nvSpPr>
        <p:spPr bwMode="auto">
          <a:xfrm>
            <a:off x="4213476" y="3678472"/>
            <a:ext cx="4291831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zh-TW" altLang="en-US" sz="5400" cap="all" dirty="0">
                <a:solidFill>
                  <a:srgbClr val="39A0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謝謝聆聽</a:t>
            </a:r>
            <a:endParaRPr lang="zh-CN" altLang="en-US" sz="5400" cap="all" dirty="0">
              <a:solidFill>
                <a:srgbClr val="39A09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19728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Text Placeholder 7">
            <a:extLst>
              <a:ext uri="{FF2B5EF4-FFF2-40B4-BE49-F238E27FC236}">
                <a16:creationId xmlns:a16="http://schemas.microsoft.com/office/drawing/2014/main" id="{4862CB5E-2979-4CD7-3DC3-D9F386854FE3}"/>
              </a:ext>
            </a:extLst>
          </p:cNvPr>
          <p:cNvSpPr txBox="1">
            <a:spLocks/>
          </p:cNvSpPr>
          <p:nvPr/>
        </p:nvSpPr>
        <p:spPr>
          <a:xfrm>
            <a:off x="1076281" y="2001043"/>
            <a:ext cx="2657466" cy="356843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r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66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4963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0838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603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258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911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567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zh-CN" altLang="en-US" sz="2400" b="0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</p:txBody>
      </p:sp>
      <p:pic>
        <p:nvPicPr>
          <p:cNvPr id="30" name="图片 7">
            <a:extLst>
              <a:ext uri="{FF2B5EF4-FFF2-40B4-BE49-F238E27FC236}">
                <a16:creationId xmlns:a16="http://schemas.microsoft.com/office/drawing/2014/main" id="{4312C8A9-1ADF-E0CE-F16B-9D109AAB1FC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546709">
            <a:off x="-357349" y="-740061"/>
            <a:ext cx="1639089" cy="2095884"/>
          </a:xfrm>
          <a:prstGeom prst="rect">
            <a:avLst/>
          </a:prstGeom>
        </p:spPr>
      </p:pic>
      <p:sp>
        <p:nvSpPr>
          <p:cNvPr id="31" name="矩形 30">
            <a:extLst>
              <a:ext uri="{FF2B5EF4-FFF2-40B4-BE49-F238E27FC236}">
                <a16:creationId xmlns:a16="http://schemas.microsoft.com/office/drawing/2014/main" id="{5D9C18F4-33A3-D7D7-ECDF-D831A6B6D872}"/>
              </a:ext>
            </a:extLst>
          </p:cNvPr>
          <p:cNvSpPr/>
          <p:nvPr/>
        </p:nvSpPr>
        <p:spPr>
          <a:xfrm>
            <a:off x="547211" y="1240061"/>
            <a:ext cx="595035" cy="4031873"/>
          </a:xfrm>
          <a:prstGeom prst="rect">
            <a:avLst/>
          </a:prstGeom>
          <a:effectLst/>
        </p:spPr>
        <p:txBody>
          <a:bodyPr vert="horz" wrap="none">
            <a:spAutoFit/>
          </a:bodyPr>
          <a:lstStyle/>
          <a:p>
            <a:r>
              <a:rPr lang="zh-TW" altLang="en-US" sz="3200" b="1" dirty="0">
                <a:solidFill>
                  <a:srgbClr val="70C4BC"/>
                </a:solidFill>
                <a:latin typeface="+mj-lt"/>
                <a:ea typeface="微软雅黑" panose="020B0503020204020204" pitchFamily="34" charset="-122"/>
              </a:rPr>
              <a:t>影</a:t>
            </a:r>
            <a:endParaRPr lang="en-US" altLang="zh-TW" sz="3200" b="1" dirty="0">
              <a:solidFill>
                <a:srgbClr val="70C4BC"/>
              </a:solidFill>
              <a:latin typeface="+mj-lt"/>
              <a:ea typeface="微软雅黑" panose="020B0503020204020204" pitchFamily="34" charset="-122"/>
            </a:endParaRPr>
          </a:p>
          <a:p>
            <a:r>
              <a:rPr lang="zh-TW" altLang="en-US" sz="3200" b="1" dirty="0">
                <a:solidFill>
                  <a:srgbClr val="70C4BC"/>
                </a:solidFill>
                <a:latin typeface="+mj-lt"/>
                <a:ea typeface="微软雅黑" panose="020B0503020204020204" pitchFamily="34" charset="-122"/>
              </a:rPr>
              <a:t>片</a:t>
            </a:r>
            <a:endParaRPr lang="en-US" altLang="zh-TW" sz="3200" b="1" dirty="0">
              <a:solidFill>
                <a:srgbClr val="70C4BC"/>
              </a:solidFill>
              <a:latin typeface="+mj-lt"/>
              <a:ea typeface="微软雅黑" panose="020B0503020204020204" pitchFamily="34" charset="-122"/>
            </a:endParaRPr>
          </a:p>
          <a:p>
            <a:r>
              <a:rPr lang="zh-TW" altLang="en-US" sz="3200" b="1" dirty="0">
                <a:solidFill>
                  <a:srgbClr val="70C4BC"/>
                </a:solidFill>
                <a:latin typeface="+mj-lt"/>
                <a:ea typeface="微软雅黑" panose="020B0503020204020204" pitchFamily="34" charset="-122"/>
              </a:rPr>
              <a:t>展</a:t>
            </a:r>
            <a:endParaRPr lang="en-US" altLang="zh-TW" sz="3200" b="1" dirty="0">
              <a:solidFill>
                <a:srgbClr val="70C4BC"/>
              </a:solidFill>
              <a:latin typeface="+mj-lt"/>
              <a:ea typeface="微软雅黑" panose="020B0503020204020204" pitchFamily="34" charset="-122"/>
            </a:endParaRPr>
          </a:p>
          <a:p>
            <a:r>
              <a:rPr lang="zh-TW" altLang="en-US" sz="3200" b="1" dirty="0">
                <a:solidFill>
                  <a:srgbClr val="70C4BC"/>
                </a:solidFill>
                <a:latin typeface="+mj-lt"/>
                <a:ea typeface="微软雅黑" panose="020B0503020204020204" pitchFamily="34" charset="-122"/>
              </a:rPr>
              <a:t>示</a:t>
            </a:r>
            <a:endParaRPr lang="en-US" altLang="zh-TW" sz="3200" b="1" dirty="0">
              <a:solidFill>
                <a:srgbClr val="70C4BC"/>
              </a:solidFill>
              <a:latin typeface="+mj-lt"/>
              <a:ea typeface="微软雅黑" panose="020B0503020204020204" pitchFamily="34" charset="-122"/>
            </a:endParaRPr>
          </a:p>
          <a:p>
            <a:r>
              <a:rPr lang="zh-TW" altLang="en-US" sz="3200" b="1" dirty="0">
                <a:solidFill>
                  <a:srgbClr val="70C4BC"/>
                </a:solidFill>
                <a:latin typeface="+mj-lt"/>
                <a:ea typeface="微软雅黑" panose="020B0503020204020204" pitchFamily="34" charset="-122"/>
              </a:rPr>
              <a:t>〡</a:t>
            </a:r>
            <a:endParaRPr lang="en-US" altLang="zh-TW" sz="3200" b="1" dirty="0">
              <a:solidFill>
                <a:srgbClr val="70C4BC"/>
              </a:solidFill>
              <a:latin typeface="+mj-lt"/>
              <a:ea typeface="微软雅黑" panose="020B0503020204020204" pitchFamily="34" charset="-122"/>
            </a:endParaRPr>
          </a:p>
          <a:p>
            <a:r>
              <a:rPr lang="zh-TW" altLang="en-US" sz="3200" b="1" dirty="0">
                <a:solidFill>
                  <a:srgbClr val="70C4BC"/>
                </a:solidFill>
                <a:latin typeface="+mj-lt"/>
                <a:ea typeface="微软雅黑" panose="020B0503020204020204" pitchFamily="34" charset="-122"/>
              </a:rPr>
              <a:t>世</a:t>
            </a:r>
            <a:endParaRPr lang="en-US" altLang="zh-TW" sz="3200" b="1" dirty="0">
              <a:solidFill>
                <a:srgbClr val="70C4BC"/>
              </a:solidFill>
              <a:latin typeface="+mj-lt"/>
              <a:ea typeface="微软雅黑" panose="020B0503020204020204" pitchFamily="34" charset="-122"/>
            </a:endParaRPr>
          </a:p>
          <a:p>
            <a:r>
              <a:rPr lang="zh-TW" altLang="en-US" sz="3200" b="1" dirty="0">
                <a:solidFill>
                  <a:srgbClr val="70C4BC"/>
                </a:solidFill>
                <a:latin typeface="+mj-lt"/>
                <a:ea typeface="微软雅黑" panose="020B0503020204020204" pitchFamily="34" charset="-122"/>
              </a:rPr>
              <a:t>界</a:t>
            </a:r>
            <a:endParaRPr lang="en-US" altLang="zh-TW" sz="3200" b="1" dirty="0">
              <a:solidFill>
                <a:srgbClr val="70C4BC"/>
              </a:solidFill>
              <a:latin typeface="+mj-lt"/>
              <a:ea typeface="微软雅黑" panose="020B0503020204020204" pitchFamily="34" charset="-122"/>
            </a:endParaRPr>
          </a:p>
          <a:p>
            <a:r>
              <a:rPr lang="zh-TW" altLang="en-US" sz="3200" b="1" dirty="0">
                <a:solidFill>
                  <a:srgbClr val="70C4BC"/>
                </a:solidFill>
                <a:latin typeface="+mj-lt"/>
                <a:ea typeface="微软雅黑" panose="020B0503020204020204" pitchFamily="34" charset="-122"/>
              </a:rPr>
              <a:t>觀</a:t>
            </a:r>
            <a:endParaRPr lang="en-US" altLang="zh-TW" sz="3200" b="1" dirty="0">
              <a:solidFill>
                <a:srgbClr val="70C4BC"/>
              </a:solidFill>
              <a:latin typeface="+mj-lt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49532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图片 7">
            <a:extLst>
              <a:ext uri="{FF2B5EF4-FFF2-40B4-BE49-F238E27FC236}">
                <a16:creationId xmlns:a16="http://schemas.microsoft.com/office/drawing/2014/main" id="{16DF02AC-2751-7FBC-EDB8-A585CC37E47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546709">
            <a:off x="-357349" y="-740061"/>
            <a:ext cx="1639089" cy="2095884"/>
          </a:xfrm>
          <a:prstGeom prst="rect">
            <a:avLst/>
          </a:prstGeom>
        </p:spPr>
      </p:pic>
      <p:pic>
        <p:nvPicPr>
          <p:cNvPr id="53" name="圖片 52">
            <a:extLst>
              <a:ext uri="{FF2B5EF4-FFF2-40B4-BE49-F238E27FC236}">
                <a16:creationId xmlns:a16="http://schemas.microsoft.com/office/drawing/2014/main" id="{FF1114F6-BD96-BC3D-0038-9BF3473CE5E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4919" y="736005"/>
            <a:ext cx="9154907" cy="514963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5137D88C-466A-54B8-198B-93AD869A43AD}"/>
              </a:ext>
            </a:extLst>
          </p:cNvPr>
          <p:cNvSpPr/>
          <p:nvPr/>
        </p:nvSpPr>
        <p:spPr>
          <a:xfrm>
            <a:off x="547211" y="1240061"/>
            <a:ext cx="595035" cy="3539430"/>
          </a:xfrm>
          <a:prstGeom prst="rect">
            <a:avLst/>
          </a:prstGeom>
          <a:effectLst/>
        </p:spPr>
        <p:txBody>
          <a:bodyPr vert="horz" wrap="none">
            <a:spAutoFit/>
          </a:bodyPr>
          <a:lstStyle/>
          <a:p>
            <a:r>
              <a:rPr lang="zh-TW" altLang="en-US" sz="3200" b="1" dirty="0">
                <a:solidFill>
                  <a:srgbClr val="70C4BC"/>
                </a:solidFill>
                <a:latin typeface="+mj-lt"/>
                <a:ea typeface="微软雅黑" panose="020B0503020204020204" pitchFamily="34" charset="-122"/>
              </a:rPr>
              <a:t>影</a:t>
            </a:r>
            <a:endParaRPr lang="en-US" altLang="zh-TW" sz="3200" b="1" dirty="0">
              <a:solidFill>
                <a:srgbClr val="70C4BC"/>
              </a:solidFill>
              <a:latin typeface="+mj-lt"/>
              <a:ea typeface="微软雅黑" panose="020B0503020204020204" pitchFamily="34" charset="-122"/>
            </a:endParaRPr>
          </a:p>
          <a:p>
            <a:r>
              <a:rPr lang="zh-TW" altLang="en-US" sz="3200" b="1" dirty="0">
                <a:solidFill>
                  <a:srgbClr val="70C4BC"/>
                </a:solidFill>
                <a:latin typeface="+mj-lt"/>
                <a:ea typeface="微软雅黑" panose="020B0503020204020204" pitchFamily="34" charset="-122"/>
              </a:rPr>
              <a:t>片</a:t>
            </a:r>
            <a:endParaRPr lang="en-US" altLang="zh-TW" sz="3200" b="1" dirty="0">
              <a:solidFill>
                <a:srgbClr val="70C4BC"/>
              </a:solidFill>
              <a:latin typeface="+mj-lt"/>
              <a:ea typeface="微软雅黑" panose="020B0503020204020204" pitchFamily="34" charset="-122"/>
            </a:endParaRPr>
          </a:p>
          <a:p>
            <a:r>
              <a:rPr lang="zh-TW" altLang="en-US" sz="3200" b="1" dirty="0">
                <a:solidFill>
                  <a:srgbClr val="70C4BC"/>
                </a:solidFill>
                <a:latin typeface="+mj-lt"/>
                <a:ea typeface="微软雅黑" panose="020B0503020204020204" pitchFamily="34" charset="-122"/>
              </a:rPr>
              <a:t>展</a:t>
            </a:r>
            <a:endParaRPr lang="en-US" altLang="zh-TW" sz="3200" b="1" dirty="0">
              <a:solidFill>
                <a:srgbClr val="70C4BC"/>
              </a:solidFill>
              <a:latin typeface="+mj-lt"/>
              <a:ea typeface="微软雅黑" panose="020B0503020204020204" pitchFamily="34" charset="-122"/>
            </a:endParaRPr>
          </a:p>
          <a:p>
            <a:r>
              <a:rPr lang="zh-TW" altLang="en-US" sz="3200" b="1" dirty="0">
                <a:solidFill>
                  <a:srgbClr val="70C4BC"/>
                </a:solidFill>
                <a:latin typeface="+mj-lt"/>
                <a:ea typeface="微软雅黑" panose="020B0503020204020204" pitchFamily="34" charset="-122"/>
              </a:rPr>
              <a:t>示</a:t>
            </a:r>
            <a:endParaRPr lang="en-US" altLang="zh-TW" sz="3200" b="1" dirty="0">
              <a:solidFill>
                <a:srgbClr val="70C4BC"/>
              </a:solidFill>
              <a:latin typeface="+mj-lt"/>
              <a:ea typeface="微软雅黑" panose="020B0503020204020204" pitchFamily="34" charset="-122"/>
            </a:endParaRPr>
          </a:p>
          <a:p>
            <a:r>
              <a:rPr lang="zh-TW" altLang="en-US" sz="3200" b="1" dirty="0">
                <a:solidFill>
                  <a:srgbClr val="70C4BC"/>
                </a:solidFill>
                <a:latin typeface="+mj-lt"/>
                <a:ea typeface="微软雅黑" panose="020B0503020204020204" pitchFamily="34" charset="-122"/>
              </a:rPr>
              <a:t>〡</a:t>
            </a:r>
            <a:endParaRPr lang="en-US" altLang="zh-TW" sz="3200" b="1" dirty="0">
              <a:solidFill>
                <a:srgbClr val="70C4BC"/>
              </a:solidFill>
              <a:latin typeface="+mj-lt"/>
              <a:ea typeface="微软雅黑" panose="020B0503020204020204" pitchFamily="34" charset="-122"/>
            </a:endParaRPr>
          </a:p>
          <a:p>
            <a:r>
              <a:rPr lang="zh-TW" altLang="en-US" sz="3200" b="1" dirty="0">
                <a:solidFill>
                  <a:srgbClr val="70C4BC"/>
                </a:solidFill>
                <a:latin typeface="+mj-lt"/>
                <a:ea typeface="微软雅黑" panose="020B0503020204020204" pitchFamily="34" charset="-122"/>
              </a:rPr>
              <a:t>遊</a:t>
            </a:r>
            <a:endParaRPr lang="en-US" altLang="zh-TW" sz="3200" b="1" dirty="0">
              <a:solidFill>
                <a:srgbClr val="70C4BC"/>
              </a:solidFill>
              <a:latin typeface="+mj-lt"/>
              <a:ea typeface="微软雅黑" panose="020B0503020204020204" pitchFamily="34" charset="-122"/>
            </a:endParaRPr>
          </a:p>
          <a:p>
            <a:r>
              <a:rPr lang="zh-TW" altLang="en-US" sz="3200" b="1" dirty="0">
                <a:solidFill>
                  <a:srgbClr val="70C4BC"/>
                </a:solidFill>
                <a:latin typeface="+mj-lt"/>
                <a:ea typeface="微软雅黑" panose="020B0503020204020204" pitchFamily="34" charset="-122"/>
              </a:rPr>
              <a:t>戲</a:t>
            </a:r>
            <a:endParaRPr lang="en-US" altLang="zh-TW" sz="3200" b="1" dirty="0">
              <a:solidFill>
                <a:srgbClr val="70C4BC"/>
              </a:solidFill>
              <a:latin typeface="+mj-lt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73976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569665" y="166895"/>
            <a:ext cx="1522771" cy="1536762"/>
            <a:chOff x="4040967" y="1897043"/>
            <a:chExt cx="4526819" cy="4526819"/>
          </a:xfrm>
        </p:grpSpPr>
        <p:sp>
          <p:nvSpPr>
            <p:cNvPr id="4" name="椭圆 3"/>
            <p:cNvSpPr/>
            <p:nvPr/>
          </p:nvSpPr>
          <p:spPr>
            <a:xfrm>
              <a:off x="4251726" y="2107802"/>
              <a:ext cx="4105303" cy="410530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/>
          </p:nvSpPr>
          <p:spPr>
            <a:xfrm>
              <a:off x="4040967" y="1897043"/>
              <a:ext cx="4526819" cy="4526819"/>
            </a:xfrm>
            <a:prstGeom prst="ellipse">
              <a:avLst/>
            </a:prstGeom>
            <a:noFill/>
            <a:ln w="38100">
              <a:solidFill>
                <a:srgbClr val="9CE5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6687" y="1134603"/>
            <a:ext cx="2110888" cy="995012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820927" y="404802"/>
            <a:ext cx="1107996" cy="584775"/>
          </a:xfrm>
          <a:prstGeom prst="rect">
            <a:avLst/>
          </a:prstGeom>
          <a:effectLst/>
        </p:spPr>
        <p:txBody>
          <a:bodyPr vert="horz" wrap="square">
            <a:spAutoFit/>
          </a:bodyPr>
          <a:lstStyle/>
          <a:p>
            <a:r>
              <a:rPr lang="zh-TW" altLang="en-US" sz="3200" dirty="0">
                <a:solidFill>
                  <a:srgbClr val="39A097"/>
                </a:solidFill>
                <a:ea typeface="微软雅黑" panose="020B0503020204020204" pitchFamily="34" charset="-122"/>
              </a:rPr>
              <a:t>目錄</a:t>
            </a:r>
            <a:endParaRPr lang="zh-CN" altLang="en-US" sz="3200" dirty="0">
              <a:solidFill>
                <a:srgbClr val="39A097"/>
              </a:solidFill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736812" y="935276"/>
            <a:ext cx="1382686" cy="307777"/>
          </a:xfrm>
          <a:prstGeom prst="rect">
            <a:avLst/>
          </a:prstGeom>
          <a:effectLst/>
        </p:spPr>
        <p:txBody>
          <a:bodyPr vert="horz" wrap="square">
            <a:spAutoFit/>
          </a:bodyPr>
          <a:lstStyle/>
          <a:p>
            <a:r>
              <a:rPr lang="en-US" altLang="zh-CN" sz="1400" dirty="0">
                <a:solidFill>
                  <a:srgbClr val="39A097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DIRECTORY</a:t>
            </a:r>
            <a:endParaRPr lang="zh-CN" altLang="en-US" sz="1400" dirty="0">
              <a:solidFill>
                <a:srgbClr val="39A097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EEDD02E4-1ADB-0D5D-6B61-08EA2D126ED3}"/>
              </a:ext>
            </a:extLst>
          </p:cNvPr>
          <p:cNvSpPr/>
          <p:nvPr/>
        </p:nvSpPr>
        <p:spPr>
          <a:xfrm>
            <a:off x="1712075" y="5384356"/>
            <a:ext cx="1620957" cy="523220"/>
          </a:xfrm>
          <a:prstGeom prst="rect">
            <a:avLst/>
          </a:prstGeom>
          <a:effectLst/>
        </p:spPr>
        <p:txBody>
          <a:bodyPr vert="horz" wrap="none">
            <a:spAutoFit/>
          </a:bodyPr>
          <a:lstStyle/>
          <a:p>
            <a:pPr algn="ctr"/>
            <a:r>
              <a:rPr lang="zh-TW" altLang="en-US" sz="2800" dirty="0">
                <a:solidFill>
                  <a:srgbClr val="39A097"/>
                </a:solidFill>
                <a:latin typeface="+mj-lt"/>
                <a:ea typeface="微软雅黑" panose="020B0503020204020204" pitchFamily="34" charset="-122"/>
              </a:rPr>
              <a:t>作品簡述</a:t>
            </a:r>
            <a:endParaRPr lang="zh-CN" altLang="en-US" sz="2800" dirty="0">
              <a:solidFill>
                <a:srgbClr val="39A097"/>
              </a:solidFill>
              <a:latin typeface="+mj-lt"/>
              <a:ea typeface="微软雅黑" panose="020B0503020204020204" pitchFamily="34" charset="-122"/>
            </a:endParaRPr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EE42D73B-33ED-D7F0-A248-4C147BEAD99E}"/>
              </a:ext>
            </a:extLst>
          </p:cNvPr>
          <p:cNvSpPr/>
          <p:nvPr/>
        </p:nvSpPr>
        <p:spPr>
          <a:xfrm>
            <a:off x="2266714" y="4385329"/>
            <a:ext cx="511680" cy="707886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pPr algn="ctr"/>
            <a:r>
              <a:rPr lang="en-US" altLang="zh-CN" sz="4000" dirty="0">
                <a:solidFill>
                  <a:srgbClr val="39A097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01</a:t>
            </a:r>
            <a:endParaRPr lang="zh-CN" altLang="en-US" sz="4000" dirty="0">
              <a:solidFill>
                <a:srgbClr val="39A097"/>
              </a:solidFill>
              <a:latin typeface="Agency FB" panose="020B0503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61" name="组合 4">
            <a:extLst>
              <a:ext uri="{FF2B5EF4-FFF2-40B4-BE49-F238E27FC236}">
                <a16:creationId xmlns:a16="http://schemas.microsoft.com/office/drawing/2014/main" id="{FF55313F-FE6B-ADBE-90B5-8B2683205B77}"/>
              </a:ext>
            </a:extLst>
          </p:cNvPr>
          <p:cNvGrpSpPr/>
          <p:nvPr/>
        </p:nvGrpSpPr>
        <p:grpSpPr>
          <a:xfrm>
            <a:off x="1909978" y="2968253"/>
            <a:ext cx="1225150" cy="1224136"/>
            <a:chOff x="5348241" y="2395536"/>
            <a:chExt cx="1855411" cy="1855411"/>
          </a:xfrm>
        </p:grpSpPr>
        <p:sp>
          <p:nvSpPr>
            <p:cNvPr id="62" name="椭圆 18">
              <a:extLst>
                <a:ext uri="{FF2B5EF4-FFF2-40B4-BE49-F238E27FC236}">
                  <a16:creationId xmlns:a16="http://schemas.microsoft.com/office/drawing/2014/main" id="{169D45F8-7D9D-A40A-389E-A8452A35FD1D}"/>
                </a:ext>
              </a:extLst>
            </p:cNvPr>
            <p:cNvSpPr/>
            <p:nvPr/>
          </p:nvSpPr>
          <p:spPr>
            <a:xfrm>
              <a:off x="5434625" y="2481920"/>
              <a:ext cx="1682644" cy="1682644"/>
            </a:xfrm>
            <a:prstGeom prst="ellipse">
              <a:avLst/>
            </a:prstGeom>
            <a:blipFill dpi="0"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椭圆 21">
              <a:extLst>
                <a:ext uri="{FF2B5EF4-FFF2-40B4-BE49-F238E27FC236}">
                  <a16:creationId xmlns:a16="http://schemas.microsoft.com/office/drawing/2014/main" id="{ED92B239-5D66-F809-0C0B-2D3BA8E63DC5}"/>
                </a:ext>
              </a:extLst>
            </p:cNvPr>
            <p:cNvSpPr/>
            <p:nvPr/>
          </p:nvSpPr>
          <p:spPr>
            <a:xfrm>
              <a:off x="5348241" y="2395536"/>
              <a:ext cx="1855411" cy="1855411"/>
            </a:xfrm>
            <a:prstGeom prst="ellipse">
              <a:avLst/>
            </a:prstGeom>
            <a:noFill/>
            <a:ln w="38100">
              <a:solidFill>
                <a:srgbClr val="9CE5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4" name="矩形 63">
            <a:extLst>
              <a:ext uri="{FF2B5EF4-FFF2-40B4-BE49-F238E27FC236}">
                <a16:creationId xmlns:a16="http://schemas.microsoft.com/office/drawing/2014/main" id="{E44B88A2-67BF-B1F0-131D-DCE2B3CD979D}"/>
              </a:ext>
            </a:extLst>
          </p:cNvPr>
          <p:cNvSpPr/>
          <p:nvPr/>
        </p:nvSpPr>
        <p:spPr>
          <a:xfrm>
            <a:off x="5420295" y="5416525"/>
            <a:ext cx="1620957" cy="523220"/>
          </a:xfrm>
          <a:prstGeom prst="rect">
            <a:avLst/>
          </a:prstGeom>
          <a:effectLst/>
        </p:spPr>
        <p:txBody>
          <a:bodyPr vert="horz" wrap="none">
            <a:spAutoFit/>
          </a:bodyPr>
          <a:lstStyle/>
          <a:p>
            <a:pPr algn="ctr"/>
            <a:r>
              <a:rPr lang="zh-TW" altLang="en-US" sz="2800" dirty="0">
                <a:solidFill>
                  <a:srgbClr val="39A097"/>
                </a:solidFill>
                <a:latin typeface="+mj-lt"/>
                <a:ea typeface="微软雅黑" panose="020B0503020204020204" pitchFamily="34" charset="-122"/>
              </a:rPr>
              <a:t>製作過程</a:t>
            </a:r>
            <a:endParaRPr lang="zh-CN" altLang="en-US" sz="2800" dirty="0">
              <a:solidFill>
                <a:srgbClr val="39A097"/>
              </a:solidFill>
              <a:latin typeface="+mj-lt"/>
              <a:ea typeface="微软雅黑" panose="020B0503020204020204" pitchFamily="34" charset="-122"/>
            </a:endParaRPr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38D86DFC-395E-4BDE-089E-3E072167E0E1}"/>
              </a:ext>
            </a:extLst>
          </p:cNvPr>
          <p:cNvSpPr/>
          <p:nvPr/>
        </p:nvSpPr>
        <p:spPr>
          <a:xfrm>
            <a:off x="5898842" y="4420607"/>
            <a:ext cx="607859" cy="707886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pPr algn="ctr"/>
            <a:r>
              <a:rPr lang="en-US" altLang="zh-CN" sz="4000" dirty="0">
                <a:solidFill>
                  <a:srgbClr val="39A097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02</a:t>
            </a:r>
            <a:endParaRPr lang="zh-CN" altLang="en-US" sz="4000" dirty="0">
              <a:solidFill>
                <a:srgbClr val="39A097"/>
              </a:solidFill>
              <a:latin typeface="Agency FB" panose="020B0503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69" name="矩形 68">
            <a:extLst>
              <a:ext uri="{FF2B5EF4-FFF2-40B4-BE49-F238E27FC236}">
                <a16:creationId xmlns:a16="http://schemas.microsoft.com/office/drawing/2014/main" id="{975EC4C9-5479-8EAF-F7E7-62E13378C165}"/>
              </a:ext>
            </a:extLst>
          </p:cNvPr>
          <p:cNvSpPr/>
          <p:nvPr/>
        </p:nvSpPr>
        <p:spPr>
          <a:xfrm>
            <a:off x="9165679" y="5188466"/>
            <a:ext cx="1980029" cy="1308179"/>
          </a:xfrm>
          <a:prstGeom prst="rect">
            <a:avLst/>
          </a:prstGeom>
          <a:effectLst/>
        </p:spPr>
        <p:txBody>
          <a:bodyPr vert="horz"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TW" altLang="en-US" sz="2800" dirty="0">
                <a:solidFill>
                  <a:srgbClr val="39A097"/>
                </a:solidFill>
                <a:latin typeface="+mj-lt"/>
                <a:ea typeface="微软雅黑" panose="020B0503020204020204" pitchFamily="34" charset="-122"/>
              </a:rPr>
              <a:t>進行步驟</a:t>
            </a:r>
            <a:endParaRPr lang="en-US" altLang="zh-TW" sz="2800" dirty="0">
              <a:solidFill>
                <a:srgbClr val="39A097"/>
              </a:solidFill>
              <a:latin typeface="+mj-lt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TW" altLang="en-US" sz="2800" dirty="0">
                <a:solidFill>
                  <a:srgbClr val="39A097"/>
                </a:solidFill>
                <a:latin typeface="+mj-lt"/>
                <a:ea typeface="微软雅黑" panose="020B0503020204020204" pitchFamily="34" charset="-122"/>
              </a:rPr>
              <a:t>時程與分工</a:t>
            </a:r>
            <a:endParaRPr lang="zh-CN" altLang="en-US" sz="2800" dirty="0">
              <a:solidFill>
                <a:srgbClr val="39A097"/>
              </a:solidFill>
              <a:latin typeface="+mj-lt"/>
              <a:ea typeface="微软雅黑" panose="020B0503020204020204" pitchFamily="34" charset="-122"/>
            </a:endParaRPr>
          </a:p>
        </p:txBody>
      </p:sp>
      <p:sp>
        <p:nvSpPr>
          <p:cNvPr id="70" name="矩形 69">
            <a:extLst>
              <a:ext uri="{FF2B5EF4-FFF2-40B4-BE49-F238E27FC236}">
                <a16:creationId xmlns:a16="http://schemas.microsoft.com/office/drawing/2014/main" id="{630782F2-8DC4-2932-7003-53170ABCBA2E}"/>
              </a:ext>
            </a:extLst>
          </p:cNvPr>
          <p:cNvSpPr/>
          <p:nvPr/>
        </p:nvSpPr>
        <p:spPr>
          <a:xfrm>
            <a:off x="9769669" y="4480421"/>
            <a:ext cx="623889" cy="707886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pPr algn="ctr"/>
            <a:r>
              <a:rPr lang="en-US" altLang="zh-CN" sz="4000" dirty="0">
                <a:solidFill>
                  <a:srgbClr val="39A097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03</a:t>
            </a:r>
            <a:endParaRPr lang="zh-CN" altLang="en-US" sz="4000" dirty="0">
              <a:solidFill>
                <a:srgbClr val="39A097"/>
              </a:solidFill>
              <a:latin typeface="Agency FB" panose="020B0503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71" name="组合 29">
            <a:extLst>
              <a:ext uri="{FF2B5EF4-FFF2-40B4-BE49-F238E27FC236}">
                <a16:creationId xmlns:a16="http://schemas.microsoft.com/office/drawing/2014/main" id="{B8513B1B-6C48-3E8A-389A-5548AED28C9E}"/>
              </a:ext>
            </a:extLst>
          </p:cNvPr>
          <p:cNvGrpSpPr/>
          <p:nvPr/>
        </p:nvGrpSpPr>
        <p:grpSpPr>
          <a:xfrm>
            <a:off x="9452697" y="2896245"/>
            <a:ext cx="1225150" cy="1224136"/>
            <a:chOff x="5348241" y="2395536"/>
            <a:chExt cx="1855411" cy="1855411"/>
          </a:xfrm>
        </p:grpSpPr>
        <p:sp>
          <p:nvSpPr>
            <p:cNvPr id="72" name="椭圆 30">
              <a:extLst>
                <a:ext uri="{FF2B5EF4-FFF2-40B4-BE49-F238E27FC236}">
                  <a16:creationId xmlns:a16="http://schemas.microsoft.com/office/drawing/2014/main" id="{692134DA-9450-1C16-CFDD-BB7CCACD4476}"/>
                </a:ext>
              </a:extLst>
            </p:cNvPr>
            <p:cNvSpPr/>
            <p:nvPr/>
          </p:nvSpPr>
          <p:spPr>
            <a:xfrm>
              <a:off x="5434625" y="2481920"/>
              <a:ext cx="1682644" cy="1682644"/>
            </a:xfrm>
            <a:prstGeom prst="ellipse">
              <a:avLst/>
            </a:prstGeom>
            <a:blipFill dpi="0"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椭圆 31">
              <a:extLst>
                <a:ext uri="{FF2B5EF4-FFF2-40B4-BE49-F238E27FC236}">
                  <a16:creationId xmlns:a16="http://schemas.microsoft.com/office/drawing/2014/main" id="{6F182D83-DB79-8288-83CE-183DB1E879BD}"/>
                </a:ext>
              </a:extLst>
            </p:cNvPr>
            <p:cNvSpPr/>
            <p:nvPr/>
          </p:nvSpPr>
          <p:spPr>
            <a:xfrm>
              <a:off x="5348241" y="2395536"/>
              <a:ext cx="1855411" cy="1855411"/>
            </a:xfrm>
            <a:prstGeom prst="ellipse">
              <a:avLst/>
            </a:prstGeom>
            <a:noFill/>
            <a:ln w="38100">
              <a:solidFill>
                <a:srgbClr val="9CE5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4" name="组合 24">
            <a:extLst>
              <a:ext uri="{FF2B5EF4-FFF2-40B4-BE49-F238E27FC236}">
                <a16:creationId xmlns:a16="http://schemas.microsoft.com/office/drawing/2014/main" id="{9815534A-5E9C-DFA2-CD96-779D85D5C136}"/>
              </a:ext>
            </a:extLst>
          </p:cNvPr>
          <p:cNvGrpSpPr/>
          <p:nvPr/>
        </p:nvGrpSpPr>
        <p:grpSpPr>
          <a:xfrm>
            <a:off x="5609039" y="2968253"/>
            <a:ext cx="1225150" cy="1224136"/>
            <a:chOff x="5348241" y="2395536"/>
            <a:chExt cx="1855411" cy="1855411"/>
          </a:xfrm>
        </p:grpSpPr>
        <p:sp>
          <p:nvSpPr>
            <p:cNvPr id="25" name="椭圆 25">
              <a:extLst>
                <a:ext uri="{FF2B5EF4-FFF2-40B4-BE49-F238E27FC236}">
                  <a16:creationId xmlns:a16="http://schemas.microsoft.com/office/drawing/2014/main" id="{13AE642B-86B2-5C58-8229-90722604EA0A}"/>
                </a:ext>
              </a:extLst>
            </p:cNvPr>
            <p:cNvSpPr/>
            <p:nvPr/>
          </p:nvSpPr>
          <p:spPr>
            <a:xfrm>
              <a:off x="5434625" y="2481920"/>
              <a:ext cx="1682644" cy="1682644"/>
            </a:xfrm>
            <a:prstGeom prst="ellipse">
              <a:avLst/>
            </a:prstGeom>
            <a:blipFill dpi="0"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椭圆 26">
              <a:extLst>
                <a:ext uri="{FF2B5EF4-FFF2-40B4-BE49-F238E27FC236}">
                  <a16:creationId xmlns:a16="http://schemas.microsoft.com/office/drawing/2014/main" id="{E6372E2F-4E7C-FD56-156C-8F1E5C0427D2}"/>
                </a:ext>
              </a:extLst>
            </p:cNvPr>
            <p:cNvSpPr/>
            <p:nvPr/>
          </p:nvSpPr>
          <p:spPr>
            <a:xfrm>
              <a:off x="5348241" y="2395536"/>
              <a:ext cx="1855411" cy="1855411"/>
            </a:xfrm>
            <a:prstGeom prst="ellipse">
              <a:avLst/>
            </a:prstGeom>
            <a:noFill/>
            <a:ln w="38100">
              <a:solidFill>
                <a:srgbClr val="9CE5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722585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20863" y="2025707"/>
            <a:ext cx="9201777" cy="3581530"/>
          </a:xfrm>
          <a:prstGeom prst="rect">
            <a:avLst/>
          </a:prstGeom>
        </p:spPr>
      </p:pic>
      <p:sp>
        <p:nvSpPr>
          <p:cNvPr id="7" name="圆角矩形 6"/>
          <p:cNvSpPr/>
          <p:nvPr/>
        </p:nvSpPr>
        <p:spPr>
          <a:xfrm>
            <a:off x="4282929" y="2980503"/>
            <a:ext cx="4393244" cy="1464080"/>
          </a:xfrm>
          <a:prstGeom prst="roundRect">
            <a:avLst/>
          </a:prstGeom>
          <a:solidFill>
            <a:srgbClr val="39A097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9" name="矩形 38"/>
          <p:cNvSpPr/>
          <p:nvPr/>
        </p:nvSpPr>
        <p:spPr>
          <a:xfrm>
            <a:off x="5478025" y="3750945"/>
            <a:ext cx="1826141" cy="584775"/>
          </a:xfrm>
          <a:prstGeom prst="rect">
            <a:avLst/>
          </a:prstGeom>
          <a:effectLst/>
        </p:spPr>
        <p:txBody>
          <a:bodyPr vert="horz" wrap="none">
            <a:spAutoFit/>
          </a:bodyPr>
          <a:lstStyle/>
          <a:p>
            <a:pPr algn="ctr"/>
            <a:r>
              <a:rPr lang="zh-TW" altLang="en-US" sz="3200" b="1" dirty="0">
                <a:solidFill>
                  <a:schemeClr val="bg1"/>
                </a:solidFill>
                <a:latin typeface="+mj-lt"/>
                <a:ea typeface="微软雅黑" panose="020B0503020204020204" pitchFamily="34" charset="-122"/>
              </a:rPr>
              <a:t>作品簡述</a:t>
            </a:r>
            <a:endParaRPr lang="zh-CN" altLang="en-US" sz="3200" b="1" dirty="0">
              <a:solidFill>
                <a:schemeClr val="bg1"/>
              </a:solidFill>
              <a:latin typeface="+mj-lt"/>
              <a:ea typeface="微软雅黑" panose="020B0503020204020204" pitchFamily="34" charset="-122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6102395" y="2985475"/>
            <a:ext cx="577401" cy="830997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pPr algn="ctr"/>
            <a:r>
              <a:rPr lang="en-US" altLang="zh-CN" sz="4800" dirty="0">
                <a:solidFill>
                  <a:schemeClr val="bg1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01</a:t>
            </a:r>
            <a:endParaRPr lang="zh-CN" altLang="en-US" sz="4800" dirty="0">
              <a:solidFill>
                <a:schemeClr val="bg1"/>
              </a:solidFill>
              <a:latin typeface="Agency FB" panose="020B0503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1" name="圆角矩形 40"/>
          <p:cNvSpPr/>
          <p:nvPr/>
        </p:nvSpPr>
        <p:spPr>
          <a:xfrm>
            <a:off x="4212314" y="2925630"/>
            <a:ext cx="4533722" cy="1573826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75964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TextBox 153"/>
          <p:cNvSpPr txBox="1"/>
          <p:nvPr/>
        </p:nvSpPr>
        <p:spPr>
          <a:xfrm>
            <a:off x="4150873" y="3274004"/>
            <a:ext cx="5173820" cy="1422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2D</a:t>
            </a:r>
            <a:r>
              <a:rPr lang="zh-TW" altLang="en-US" sz="20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橫向卷軸遊戲</a:t>
            </a:r>
            <a:endParaRPr lang="en-US" altLang="zh-TW" sz="20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0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動作</a:t>
            </a:r>
            <a:r>
              <a:rPr lang="en-US" altLang="zh-TW" sz="20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RPG</a:t>
            </a:r>
            <a:r>
              <a:rPr lang="zh-TW" altLang="en-US" sz="20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遊戲</a:t>
            </a:r>
            <a:endParaRPr lang="en-US" altLang="zh-TW" sz="20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0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目標玩家 </a:t>
            </a:r>
            <a:r>
              <a:rPr lang="en-US" altLang="zh-TW" sz="20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:19</a:t>
            </a:r>
            <a:r>
              <a:rPr lang="zh-TW" altLang="en-US" sz="20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歲</a:t>
            </a:r>
            <a:r>
              <a:rPr lang="en-US" altLang="zh-TW" sz="20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~30</a:t>
            </a:r>
            <a:r>
              <a:rPr lang="zh-TW" altLang="en-US" sz="20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歲的青年</a:t>
            </a:r>
            <a:endParaRPr lang="en-US" altLang="zh-TW" sz="20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56" name="TextBox 155"/>
          <p:cNvSpPr txBox="1"/>
          <p:nvPr/>
        </p:nvSpPr>
        <p:spPr>
          <a:xfrm>
            <a:off x="4167986" y="564358"/>
            <a:ext cx="6712686" cy="499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0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想製作出具有操作技，且富有難度的遊戲。</a:t>
            </a:r>
          </a:p>
        </p:txBody>
      </p:sp>
      <p:sp>
        <p:nvSpPr>
          <p:cNvPr id="158" name="TextBox 157"/>
          <p:cNvSpPr txBox="1"/>
          <p:nvPr/>
        </p:nvSpPr>
        <p:spPr>
          <a:xfrm>
            <a:off x="4123151" y="5044587"/>
            <a:ext cx="5852516" cy="1884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0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彩蛋找好找滿</a:t>
            </a:r>
            <a:endParaRPr lang="en-US" altLang="zh-TW" sz="20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0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有趣的場景互動感</a:t>
            </a:r>
            <a:endParaRPr lang="en-US" altLang="zh-TW" sz="20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0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各種惡趣味機關設計</a:t>
            </a:r>
            <a:endParaRPr lang="en-US" altLang="zh-TW" sz="20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0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考驗操作技巧的</a:t>
            </a:r>
            <a:r>
              <a:rPr lang="en-US" altLang="zh-TW" sz="20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BOSS</a:t>
            </a:r>
            <a:r>
              <a:rPr lang="zh-TW" altLang="en-US" sz="20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關卡</a:t>
            </a:r>
            <a:endParaRPr lang="en-US" altLang="zh-TW" sz="20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60" name="TextBox 159"/>
          <p:cNvSpPr txBox="1"/>
          <p:nvPr/>
        </p:nvSpPr>
        <p:spPr>
          <a:xfrm>
            <a:off x="4137573" y="2071788"/>
            <a:ext cx="7560872" cy="499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0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以遊戲的方式讓玩家認識</a:t>
            </a:r>
            <a:r>
              <a:rPr lang="en-US" altLang="zh-TW" sz="20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SDGS</a:t>
            </a:r>
            <a:r>
              <a:rPr lang="zh-TW" altLang="en-US" sz="20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目標</a:t>
            </a:r>
            <a:r>
              <a:rPr lang="en-US" altLang="zh-TW" sz="20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5</a:t>
            </a:r>
            <a:r>
              <a:rPr lang="zh-TW" altLang="en-US" sz="20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「性別平等」。</a:t>
            </a:r>
          </a:p>
        </p:txBody>
      </p:sp>
      <p:sp>
        <p:nvSpPr>
          <p:cNvPr id="84" name="矩形 83"/>
          <p:cNvSpPr/>
          <p:nvPr/>
        </p:nvSpPr>
        <p:spPr>
          <a:xfrm>
            <a:off x="1858251" y="258901"/>
            <a:ext cx="184731" cy="369332"/>
          </a:xfrm>
          <a:prstGeom prst="rect">
            <a:avLst/>
          </a:prstGeom>
          <a:effectLst/>
        </p:spPr>
        <p:txBody>
          <a:bodyPr vert="horz" wrap="none">
            <a:spAutoFit/>
          </a:bodyPr>
          <a:lstStyle/>
          <a:p>
            <a:endParaRPr lang="zh-CN" altLang="en-US" dirty="0">
              <a:solidFill>
                <a:srgbClr val="70C4BC"/>
              </a:solidFill>
              <a:latin typeface="+mj-lt"/>
              <a:ea typeface="微软雅黑" panose="020B0503020204020204" pitchFamily="34" charset="-122"/>
            </a:endParaRPr>
          </a:p>
        </p:txBody>
      </p:sp>
      <p:sp>
        <p:nvSpPr>
          <p:cNvPr id="89" name="矩形 88">
            <a:extLst>
              <a:ext uri="{FF2B5EF4-FFF2-40B4-BE49-F238E27FC236}">
                <a16:creationId xmlns:a16="http://schemas.microsoft.com/office/drawing/2014/main" id="{79A6F269-2CD4-5EC8-9C11-EECDDF862AEB}"/>
              </a:ext>
            </a:extLst>
          </p:cNvPr>
          <p:cNvSpPr/>
          <p:nvPr/>
        </p:nvSpPr>
        <p:spPr>
          <a:xfrm>
            <a:off x="487739" y="1116337"/>
            <a:ext cx="790014" cy="2554545"/>
          </a:xfrm>
          <a:prstGeom prst="rect">
            <a:avLst/>
          </a:prstGeom>
          <a:effectLst/>
        </p:spPr>
        <p:txBody>
          <a:bodyPr vert="horz" wrap="square">
            <a:spAutoFit/>
          </a:bodyPr>
          <a:lstStyle/>
          <a:p>
            <a:r>
              <a:rPr lang="zh-TW" altLang="en-US" sz="4000" b="1" dirty="0">
                <a:solidFill>
                  <a:srgbClr val="70C4BC"/>
                </a:solidFill>
                <a:latin typeface="+mj-lt"/>
                <a:ea typeface="微软雅黑" panose="020B0503020204020204" pitchFamily="34" charset="-122"/>
              </a:rPr>
              <a:t>遊</a:t>
            </a:r>
            <a:endParaRPr lang="en-US" altLang="zh-TW" sz="4000" b="1" dirty="0">
              <a:solidFill>
                <a:srgbClr val="70C4BC"/>
              </a:solidFill>
              <a:latin typeface="+mj-lt"/>
              <a:ea typeface="微软雅黑" panose="020B0503020204020204" pitchFamily="34" charset="-122"/>
            </a:endParaRPr>
          </a:p>
          <a:p>
            <a:r>
              <a:rPr lang="zh-TW" altLang="en-US" sz="4000" b="1" dirty="0">
                <a:solidFill>
                  <a:srgbClr val="70C4BC"/>
                </a:solidFill>
                <a:latin typeface="+mj-lt"/>
                <a:ea typeface="微软雅黑" panose="020B0503020204020204" pitchFamily="34" charset="-122"/>
              </a:rPr>
              <a:t>戲</a:t>
            </a:r>
            <a:endParaRPr lang="en-US" altLang="zh-TW" sz="4000" b="1" dirty="0">
              <a:solidFill>
                <a:srgbClr val="70C4BC"/>
              </a:solidFill>
              <a:latin typeface="+mj-lt"/>
              <a:ea typeface="微软雅黑" panose="020B0503020204020204" pitchFamily="34" charset="-122"/>
            </a:endParaRPr>
          </a:p>
          <a:p>
            <a:r>
              <a:rPr lang="zh-TW" altLang="en-US" sz="4000" b="1" dirty="0">
                <a:solidFill>
                  <a:srgbClr val="70C4BC"/>
                </a:solidFill>
                <a:latin typeface="+mj-lt"/>
                <a:ea typeface="微软雅黑" panose="020B0503020204020204" pitchFamily="34" charset="-122"/>
              </a:rPr>
              <a:t>設</a:t>
            </a:r>
            <a:endParaRPr lang="en-US" altLang="zh-TW" sz="4000" b="1" dirty="0">
              <a:solidFill>
                <a:srgbClr val="70C4BC"/>
              </a:solidFill>
              <a:latin typeface="+mj-lt"/>
              <a:ea typeface="微软雅黑" panose="020B0503020204020204" pitchFamily="34" charset="-122"/>
            </a:endParaRPr>
          </a:p>
          <a:p>
            <a:r>
              <a:rPr lang="zh-TW" altLang="en-US" sz="4000" b="1" dirty="0">
                <a:solidFill>
                  <a:srgbClr val="70C4BC"/>
                </a:solidFill>
                <a:latin typeface="+mj-lt"/>
                <a:ea typeface="微软雅黑" panose="020B0503020204020204" pitchFamily="34" charset="-122"/>
              </a:rPr>
              <a:t>定</a:t>
            </a:r>
            <a:endParaRPr lang="zh-CN" altLang="en-US" sz="4000" b="1" dirty="0">
              <a:solidFill>
                <a:srgbClr val="70C4BC"/>
              </a:solidFill>
              <a:latin typeface="+mj-lt"/>
              <a:ea typeface="微软雅黑" panose="020B0503020204020204" pitchFamily="34" charset="-122"/>
            </a:endParaRPr>
          </a:p>
        </p:txBody>
      </p:sp>
      <p:sp>
        <p:nvSpPr>
          <p:cNvPr id="87" name="Oval 5">
            <a:extLst>
              <a:ext uri="{FF2B5EF4-FFF2-40B4-BE49-F238E27FC236}">
                <a16:creationId xmlns:a16="http://schemas.microsoft.com/office/drawing/2014/main" id="{675698C6-569E-32BD-C61C-098E6C2C25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16575" y="5705583"/>
            <a:ext cx="851119" cy="851119"/>
          </a:xfrm>
          <a:prstGeom prst="ellipse">
            <a:avLst/>
          </a:prstGeom>
          <a:solidFill>
            <a:srgbClr val="FDBD24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30000"/>
              </a:lnSpc>
            </a:pPr>
            <a:endParaRPr lang="id-ID" sz="2001" kern="0">
              <a:solidFill>
                <a:sysClr val="window" lastClr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88" name="Group 139">
            <a:extLst>
              <a:ext uri="{FF2B5EF4-FFF2-40B4-BE49-F238E27FC236}">
                <a16:creationId xmlns:a16="http://schemas.microsoft.com/office/drawing/2014/main" id="{8E9135AA-91C0-61D8-277A-483C42FBB051}"/>
              </a:ext>
            </a:extLst>
          </p:cNvPr>
          <p:cNvGrpSpPr/>
          <p:nvPr/>
        </p:nvGrpSpPr>
        <p:grpSpPr>
          <a:xfrm>
            <a:off x="2694931" y="5573203"/>
            <a:ext cx="1104233" cy="1104233"/>
            <a:chOff x="1119258" y="2257147"/>
            <a:chExt cx="1868076" cy="1868076"/>
          </a:xfrm>
          <a:solidFill>
            <a:srgbClr val="FDBD24"/>
          </a:solidFill>
        </p:grpSpPr>
        <p:sp>
          <p:nvSpPr>
            <p:cNvPr id="97" name="Freeform 6">
              <a:extLst>
                <a:ext uri="{FF2B5EF4-FFF2-40B4-BE49-F238E27FC236}">
                  <a16:creationId xmlns:a16="http://schemas.microsoft.com/office/drawing/2014/main" id="{7B5CB976-EE3D-737E-9639-773808BB5D7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5041" y="2394505"/>
              <a:ext cx="356034" cy="354935"/>
            </a:xfrm>
            <a:custGeom>
              <a:avLst/>
              <a:gdLst>
                <a:gd name="T0" fmla="*/ 207 w 207"/>
                <a:gd name="T1" fmla="*/ 181 h 206"/>
                <a:gd name="T2" fmla="*/ 26 w 207"/>
                <a:gd name="T3" fmla="*/ 0 h 206"/>
                <a:gd name="T4" fmla="*/ 0 w 207"/>
                <a:gd name="T5" fmla="*/ 44 h 206"/>
                <a:gd name="T6" fmla="*/ 163 w 207"/>
                <a:gd name="T7" fmla="*/ 206 h 206"/>
                <a:gd name="T8" fmla="*/ 207 w 207"/>
                <a:gd name="T9" fmla="*/ 181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206">
                  <a:moveTo>
                    <a:pt x="207" y="181"/>
                  </a:moveTo>
                  <a:cubicBezTo>
                    <a:pt x="162" y="107"/>
                    <a:pt x="100" y="45"/>
                    <a:pt x="26" y="0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66" y="85"/>
                    <a:pt x="122" y="140"/>
                    <a:pt x="163" y="206"/>
                  </a:cubicBezTo>
                  <a:lnTo>
                    <a:pt x="207" y="181"/>
                  </a:ln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id-ID" sz="2001" kern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98" name="Freeform 7">
              <a:extLst>
                <a:ext uri="{FF2B5EF4-FFF2-40B4-BE49-F238E27FC236}">
                  <a16:creationId xmlns:a16="http://schemas.microsoft.com/office/drawing/2014/main" id="{19CB2192-2927-9D7E-BEA7-CFA0CF50CEE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75273" y="2257147"/>
              <a:ext cx="427460" cy="191203"/>
            </a:xfrm>
            <a:custGeom>
              <a:avLst/>
              <a:gdLst>
                <a:gd name="T0" fmla="*/ 0 w 248"/>
                <a:gd name="T1" fmla="*/ 0 h 111"/>
                <a:gd name="T2" fmla="*/ 0 w 248"/>
                <a:gd name="T3" fmla="*/ 51 h 111"/>
                <a:gd name="T4" fmla="*/ 222 w 248"/>
                <a:gd name="T5" fmla="*/ 111 h 111"/>
                <a:gd name="T6" fmla="*/ 248 w 248"/>
                <a:gd name="T7" fmla="*/ 67 h 111"/>
                <a:gd name="T8" fmla="*/ 0 w 248"/>
                <a:gd name="T9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8" h="11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  <a:cubicBezTo>
                    <a:pt x="80" y="53"/>
                    <a:pt x="156" y="75"/>
                    <a:pt x="222" y="111"/>
                  </a:cubicBezTo>
                  <a:cubicBezTo>
                    <a:pt x="248" y="67"/>
                    <a:pt x="248" y="67"/>
                    <a:pt x="248" y="67"/>
                  </a:cubicBezTo>
                  <a:cubicBezTo>
                    <a:pt x="174" y="26"/>
                    <a:pt x="90" y="2"/>
                    <a:pt x="0" y="0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id-ID" sz="2001" kern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99" name="Freeform 8">
              <a:extLst>
                <a:ext uri="{FF2B5EF4-FFF2-40B4-BE49-F238E27FC236}">
                  <a16:creationId xmlns:a16="http://schemas.microsoft.com/office/drawing/2014/main" id="{7C4085FF-D3EC-5460-40F5-595B0C6BC61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6131" y="2743946"/>
              <a:ext cx="191203" cy="425262"/>
            </a:xfrm>
            <a:custGeom>
              <a:avLst/>
              <a:gdLst>
                <a:gd name="T0" fmla="*/ 45 w 111"/>
                <a:gd name="T1" fmla="*/ 0 h 247"/>
                <a:gd name="T2" fmla="*/ 0 w 111"/>
                <a:gd name="T3" fmla="*/ 26 h 247"/>
                <a:gd name="T4" fmla="*/ 60 w 111"/>
                <a:gd name="T5" fmla="*/ 247 h 247"/>
                <a:gd name="T6" fmla="*/ 111 w 111"/>
                <a:gd name="T7" fmla="*/ 247 h 247"/>
                <a:gd name="T8" fmla="*/ 45 w 111"/>
                <a:gd name="T9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" h="247">
                  <a:moveTo>
                    <a:pt x="45" y="0"/>
                  </a:moveTo>
                  <a:cubicBezTo>
                    <a:pt x="0" y="26"/>
                    <a:pt x="0" y="26"/>
                    <a:pt x="0" y="26"/>
                  </a:cubicBezTo>
                  <a:cubicBezTo>
                    <a:pt x="37" y="92"/>
                    <a:pt x="58" y="167"/>
                    <a:pt x="60" y="247"/>
                  </a:cubicBezTo>
                  <a:cubicBezTo>
                    <a:pt x="111" y="247"/>
                    <a:pt x="111" y="247"/>
                    <a:pt x="111" y="247"/>
                  </a:cubicBezTo>
                  <a:cubicBezTo>
                    <a:pt x="109" y="158"/>
                    <a:pt x="85" y="74"/>
                    <a:pt x="45" y="0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id-ID" sz="2001" kern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00" name="Freeform 9">
              <a:extLst>
                <a:ext uri="{FF2B5EF4-FFF2-40B4-BE49-F238E27FC236}">
                  <a16:creationId xmlns:a16="http://schemas.microsoft.com/office/drawing/2014/main" id="{1E9543F4-F081-474C-EC11-CB36B84BD44F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6131" y="3213162"/>
              <a:ext cx="191203" cy="427460"/>
            </a:xfrm>
            <a:custGeom>
              <a:avLst/>
              <a:gdLst>
                <a:gd name="T0" fmla="*/ 60 w 111"/>
                <a:gd name="T1" fmla="*/ 0 h 248"/>
                <a:gd name="T2" fmla="*/ 0 w 111"/>
                <a:gd name="T3" fmla="*/ 222 h 248"/>
                <a:gd name="T4" fmla="*/ 45 w 111"/>
                <a:gd name="T5" fmla="*/ 248 h 248"/>
                <a:gd name="T6" fmla="*/ 111 w 111"/>
                <a:gd name="T7" fmla="*/ 0 h 248"/>
                <a:gd name="T8" fmla="*/ 60 w 111"/>
                <a:gd name="T9" fmla="*/ 0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" h="248">
                  <a:moveTo>
                    <a:pt x="60" y="0"/>
                  </a:moveTo>
                  <a:cubicBezTo>
                    <a:pt x="58" y="80"/>
                    <a:pt x="37" y="156"/>
                    <a:pt x="0" y="222"/>
                  </a:cubicBezTo>
                  <a:cubicBezTo>
                    <a:pt x="45" y="248"/>
                    <a:pt x="45" y="248"/>
                    <a:pt x="45" y="248"/>
                  </a:cubicBezTo>
                  <a:cubicBezTo>
                    <a:pt x="85" y="174"/>
                    <a:pt x="109" y="90"/>
                    <a:pt x="111" y="0"/>
                  </a:cubicBezTo>
                  <a:lnTo>
                    <a:pt x="60" y="0"/>
                  </a:ln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id-ID" sz="2001" kern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01" name="Freeform 10">
              <a:extLst>
                <a:ext uri="{FF2B5EF4-FFF2-40B4-BE49-F238E27FC236}">
                  <a16:creationId xmlns:a16="http://schemas.microsoft.com/office/drawing/2014/main" id="{DE20A362-6482-1D52-DECA-A4CF303B17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5041" y="3632930"/>
              <a:ext cx="356034" cy="356034"/>
            </a:xfrm>
            <a:custGeom>
              <a:avLst/>
              <a:gdLst>
                <a:gd name="T0" fmla="*/ 207 w 207"/>
                <a:gd name="T1" fmla="*/ 26 h 207"/>
                <a:gd name="T2" fmla="*/ 163 w 207"/>
                <a:gd name="T3" fmla="*/ 0 h 207"/>
                <a:gd name="T4" fmla="*/ 0 w 207"/>
                <a:gd name="T5" fmla="*/ 163 h 207"/>
                <a:gd name="T6" fmla="*/ 26 w 207"/>
                <a:gd name="T7" fmla="*/ 207 h 207"/>
                <a:gd name="T8" fmla="*/ 207 w 207"/>
                <a:gd name="T9" fmla="*/ 26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207">
                  <a:moveTo>
                    <a:pt x="207" y="26"/>
                  </a:moveTo>
                  <a:cubicBezTo>
                    <a:pt x="163" y="0"/>
                    <a:pt x="163" y="0"/>
                    <a:pt x="163" y="0"/>
                  </a:cubicBezTo>
                  <a:cubicBezTo>
                    <a:pt x="122" y="66"/>
                    <a:pt x="66" y="122"/>
                    <a:pt x="0" y="163"/>
                  </a:cubicBezTo>
                  <a:cubicBezTo>
                    <a:pt x="26" y="207"/>
                    <a:pt x="26" y="207"/>
                    <a:pt x="26" y="207"/>
                  </a:cubicBezTo>
                  <a:cubicBezTo>
                    <a:pt x="100" y="162"/>
                    <a:pt x="162" y="100"/>
                    <a:pt x="207" y="26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id-ID" sz="2001" kern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02" name="Freeform 11">
              <a:extLst>
                <a:ext uri="{FF2B5EF4-FFF2-40B4-BE49-F238E27FC236}">
                  <a16:creationId xmlns:a16="http://schemas.microsoft.com/office/drawing/2014/main" id="{AC0592EF-14A4-8467-7AE1-404D1F6BAB4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75273" y="3936217"/>
              <a:ext cx="427460" cy="189006"/>
            </a:xfrm>
            <a:custGeom>
              <a:avLst/>
              <a:gdLst>
                <a:gd name="T0" fmla="*/ 248 w 248"/>
                <a:gd name="T1" fmla="*/ 44 h 110"/>
                <a:gd name="T2" fmla="*/ 222 w 248"/>
                <a:gd name="T3" fmla="*/ 0 h 110"/>
                <a:gd name="T4" fmla="*/ 0 w 248"/>
                <a:gd name="T5" fmla="*/ 59 h 110"/>
                <a:gd name="T6" fmla="*/ 0 w 248"/>
                <a:gd name="T7" fmla="*/ 110 h 110"/>
                <a:gd name="T8" fmla="*/ 248 w 248"/>
                <a:gd name="T9" fmla="*/ 44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8" h="110">
                  <a:moveTo>
                    <a:pt x="248" y="44"/>
                  </a:moveTo>
                  <a:cubicBezTo>
                    <a:pt x="222" y="0"/>
                    <a:pt x="222" y="0"/>
                    <a:pt x="222" y="0"/>
                  </a:cubicBezTo>
                  <a:cubicBezTo>
                    <a:pt x="156" y="36"/>
                    <a:pt x="80" y="57"/>
                    <a:pt x="0" y="59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90" y="108"/>
                    <a:pt x="174" y="84"/>
                    <a:pt x="248" y="44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id-ID" sz="2001" kern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03" name="Freeform 12">
              <a:extLst>
                <a:ext uri="{FF2B5EF4-FFF2-40B4-BE49-F238E27FC236}">
                  <a16:creationId xmlns:a16="http://schemas.microsoft.com/office/drawing/2014/main" id="{62E9B62D-0DC7-A939-9270-CC81105378C2}"/>
                </a:ext>
              </a:extLst>
            </p:cNvPr>
            <p:cNvSpPr>
              <a:spLocks/>
            </p:cNvSpPr>
            <p:nvPr/>
          </p:nvSpPr>
          <p:spPr bwMode="auto">
            <a:xfrm>
              <a:off x="1606057" y="3936217"/>
              <a:ext cx="425262" cy="189006"/>
            </a:xfrm>
            <a:custGeom>
              <a:avLst/>
              <a:gdLst>
                <a:gd name="T0" fmla="*/ 0 w 247"/>
                <a:gd name="T1" fmla="*/ 44 h 110"/>
                <a:gd name="T2" fmla="*/ 247 w 247"/>
                <a:gd name="T3" fmla="*/ 110 h 110"/>
                <a:gd name="T4" fmla="*/ 247 w 247"/>
                <a:gd name="T5" fmla="*/ 59 h 110"/>
                <a:gd name="T6" fmla="*/ 26 w 247"/>
                <a:gd name="T7" fmla="*/ 0 h 110"/>
                <a:gd name="T8" fmla="*/ 0 w 247"/>
                <a:gd name="T9" fmla="*/ 44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110">
                  <a:moveTo>
                    <a:pt x="0" y="44"/>
                  </a:moveTo>
                  <a:cubicBezTo>
                    <a:pt x="74" y="84"/>
                    <a:pt x="158" y="108"/>
                    <a:pt x="247" y="110"/>
                  </a:cubicBezTo>
                  <a:cubicBezTo>
                    <a:pt x="247" y="59"/>
                    <a:pt x="247" y="59"/>
                    <a:pt x="247" y="59"/>
                  </a:cubicBezTo>
                  <a:cubicBezTo>
                    <a:pt x="167" y="57"/>
                    <a:pt x="92" y="36"/>
                    <a:pt x="26" y="0"/>
                  </a:cubicBezTo>
                  <a:lnTo>
                    <a:pt x="0" y="44"/>
                  </a:ln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id-ID" sz="2001" kern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04" name="Freeform 13">
              <a:extLst>
                <a:ext uri="{FF2B5EF4-FFF2-40B4-BE49-F238E27FC236}">
                  <a16:creationId xmlns:a16="http://schemas.microsoft.com/office/drawing/2014/main" id="{139F46E6-0FED-36B0-AE48-85CAF66FE8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56616" y="3632930"/>
              <a:ext cx="354935" cy="356034"/>
            </a:xfrm>
            <a:custGeom>
              <a:avLst/>
              <a:gdLst>
                <a:gd name="T0" fmla="*/ 44 w 206"/>
                <a:gd name="T1" fmla="*/ 0 h 207"/>
                <a:gd name="T2" fmla="*/ 0 w 206"/>
                <a:gd name="T3" fmla="*/ 26 h 207"/>
                <a:gd name="T4" fmla="*/ 181 w 206"/>
                <a:gd name="T5" fmla="*/ 207 h 207"/>
                <a:gd name="T6" fmla="*/ 206 w 206"/>
                <a:gd name="T7" fmla="*/ 163 h 207"/>
                <a:gd name="T8" fmla="*/ 44 w 206"/>
                <a:gd name="T9" fmla="*/ 0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207">
                  <a:moveTo>
                    <a:pt x="44" y="0"/>
                  </a:moveTo>
                  <a:cubicBezTo>
                    <a:pt x="0" y="26"/>
                    <a:pt x="0" y="26"/>
                    <a:pt x="0" y="26"/>
                  </a:cubicBezTo>
                  <a:cubicBezTo>
                    <a:pt x="45" y="100"/>
                    <a:pt x="107" y="162"/>
                    <a:pt x="181" y="207"/>
                  </a:cubicBezTo>
                  <a:cubicBezTo>
                    <a:pt x="206" y="163"/>
                    <a:pt x="206" y="163"/>
                    <a:pt x="206" y="163"/>
                  </a:cubicBezTo>
                  <a:cubicBezTo>
                    <a:pt x="140" y="122"/>
                    <a:pt x="85" y="66"/>
                    <a:pt x="44" y="0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id-ID" sz="2001" kern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05" name="Freeform 14">
              <a:extLst>
                <a:ext uri="{FF2B5EF4-FFF2-40B4-BE49-F238E27FC236}">
                  <a16:creationId xmlns:a16="http://schemas.microsoft.com/office/drawing/2014/main" id="{BB319553-EA6E-B96E-67AE-1EBC7302EF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9258" y="3213162"/>
              <a:ext cx="191203" cy="427460"/>
            </a:xfrm>
            <a:custGeom>
              <a:avLst/>
              <a:gdLst>
                <a:gd name="T0" fmla="*/ 0 w 111"/>
                <a:gd name="T1" fmla="*/ 0 h 248"/>
                <a:gd name="T2" fmla="*/ 67 w 111"/>
                <a:gd name="T3" fmla="*/ 248 h 248"/>
                <a:gd name="T4" fmla="*/ 111 w 111"/>
                <a:gd name="T5" fmla="*/ 222 h 248"/>
                <a:gd name="T6" fmla="*/ 51 w 111"/>
                <a:gd name="T7" fmla="*/ 0 h 248"/>
                <a:gd name="T8" fmla="*/ 0 w 111"/>
                <a:gd name="T9" fmla="*/ 0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" h="248">
                  <a:moveTo>
                    <a:pt x="0" y="0"/>
                  </a:moveTo>
                  <a:cubicBezTo>
                    <a:pt x="2" y="90"/>
                    <a:pt x="26" y="174"/>
                    <a:pt x="67" y="248"/>
                  </a:cubicBezTo>
                  <a:cubicBezTo>
                    <a:pt x="111" y="222"/>
                    <a:pt x="111" y="222"/>
                    <a:pt x="111" y="222"/>
                  </a:cubicBezTo>
                  <a:cubicBezTo>
                    <a:pt x="75" y="156"/>
                    <a:pt x="53" y="80"/>
                    <a:pt x="51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id-ID" sz="2001" kern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06" name="Freeform 15">
              <a:extLst>
                <a:ext uri="{FF2B5EF4-FFF2-40B4-BE49-F238E27FC236}">
                  <a16:creationId xmlns:a16="http://schemas.microsoft.com/office/drawing/2014/main" id="{09736C23-8315-46B6-2D92-7E6640F9FC9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9258" y="2743946"/>
              <a:ext cx="191203" cy="425262"/>
            </a:xfrm>
            <a:custGeom>
              <a:avLst/>
              <a:gdLst>
                <a:gd name="T0" fmla="*/ 51 w 111"/>
                <a:gd name="T1" fmla="*/ 247 h 247"/>
                <a:gd name="T2" fmla="*/ 111 w 111"/>
                <a:gd name="T3" fmla="*/ 26 h 247"/>
                <a:gd name="T4" fmla="*/ 67 w 111"/>
                <a:gd name="T5" fmla="*/ 0 h 247"/>
                <a:gd name="T6" fmla="*/ 0 w 111"/>
                <a:gd name="T7" fmla="*/ 247 h 247"/>
                <a:gd name="T8" fmla="*/ 51 w 111"/>
                <a:gd name="T9" fmla="*/ 247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" h="247">
                  <a:moveTo>
                    <a:pt x="51" y="247"/>
                  </a:moveTo>
                  <a:cubicBezTo>
                    <a:pt x="53" y="167"/>
                    <a:pt x="75" y="92"/>
                    <a:pt x="111" y="26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26" y="74"/>
                    <a:pt x="2" y="158"/>
                    <a:pt x="0" y="247"/>
                  </a:cubicBezTo>
                  <a:lnTo>
                    <a:pt x="51" y="247"/>
                  </a:ln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id-ID" sz="2001" kern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07" name="Freeform 16">
              <a:extLst>
                <a:ext uri="{FF2B5EF4-FFF2-40B4-BE49-F238E27FC236}">
                  <a16:creationId xmlns:a16="http://schemas.microsoft.com/office/drawing/2014/main" id="{CBC30A0C-6D8C-5A2E-9465-B83618679F8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56616" y="2394505"/>
              <a:ext cx="354935" cy="354935"/>
            </a:xfrm>
            <a:custGeom>
              <a:avLst/>
              <a:gdLst>
                <a:gd name="T0" fmla="*/ 0 w 206"/>
                <a:gd name="T1" fmla="*/ 181 h 206"/>
                <a:gd name="T2" fmla="*/ 44 w 206"/>
                <a:gd name="T3" fmla="*/ 206 h 206"/>
                <a:gd name="T4" fmla="*/ 206 w 206"/>
                <a:gd name="T5" fmla="*/ 44 h 206"/>
                <a:gd name="T6" fmla="*/ 181 w 206"/>
                <a:gd name="T7" fmla="*/ 0 h 206"/>
                <a:gd name="T8" fmla="*/ 0 w 206"/>
                <a:gd name="T9" fmla="*/ 181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206">
                  <a:moveTo>
                    <a:pt x="0" y="181"/>
                  </a:moveTo>
                  <a:cubicBezTo>
                    <a:pt x="44" y="206"/>
                    <a:pt x="44" y="206"/>
                    <a:pt x="44" y="206"/>
                  </a:cubicBezTo>
                  <a:cubicBezTo>
                    <a:pt x="85" y="140"/>
                    <a:pt x="140" y="85"/>
                    <a:pt x="206" y="44"/>
                  </a:cubicBezTo>
                  <a:cubicBezTo>
                    <a:pt x="181" y="0"/>
                    <a:pt x="181" y="0"/>
                    <a:pt x="181" y="0"/>
                  </a:cubicBezTo>
                  <a:cubicBezTo>
                    <a:pt x="107" y="45"/>
                    <a:pt x="45" y="107"/>
                    <a:pt x="0" y="181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id-ID" sz="2001" kern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08" name="Freeform 17">
              <a:extLst>
                <a:ext uri="{FF2B5EF4-FFF2-40B4-BE49-F238E27FC236}">
                  <a16:creationId xmlns:a16="http://schemas.microsoft.com/office/drawing/2014/main" id="{5E01A6A2-368D-492C-2F12-FAE265AA1D38}"/>
                </a:ext>
              </a:extLst>
            </p:cNvPr>
            <p:cNvSpPr>
              <a:spLocks/>
            </p:cNvSpPr>
            <p:nvPr/>
          </p:nvSpPr>
          <p:spPr bwMode="auto">
            <a:xfrm>
              <a:off x="1606057" y="2257147"/>
              <a:ext cx="425262" cy="191203"/>
            </a:xfrm>
            <a:custGeom>
              <a:avLst/>
              <a:gdLst>
                <a:gd name="T0" fmla="*/ 0 w 247"/>
                <a:gd name="T1" fmla="*/ 67 h 111"/>
                <a:gd name="T2" fmla="*/ 25 w 247"/>
                <a:gd name="T3" fmla="*/ 111 h 111"/>
                <a:gd name="T4" fmla="*/ 247 w 247"/>
                <a:gd name="T5" fmla="*/ 51 h 111"/>
                <a:gd name="T6" fmla="*/ 247 w 247"/>
                <a:gd name="T7" fmla="*/ 0 h 111"/>
                <a:gd name="T8" fmla="*/ 0 w 247"/>
                <a:gd name="T9" fmla="*/ 67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111">
                  <a:moveTo>
                    <a:pt x="0" y="67"/>
                  </a:moveTo>
                  <a:cubicBezTo>
                    <a:pt x="25" y="111"/>
                    <a:pt x="25" y="111"/>
                    <a:pt x="25" y="111"/>
                  </a:cubicBezTo>
                  <a:cubicBezTo>
                    <a:pt x="92" y="75"/>
                    <a:pt x="167" y="53"/>
                    <a:pt x="247" y="51"/>
                  </a:cubicBezTo>
                  <a:cubicBezTo>
                    <a:pt x="247" y="0"/>
                    <a:pt x="247" y="0"/>
                    <a:pt x="247" y="0"/>
                  </a:cubicBezTo>
                  <a:cubicBezTo>
                    <a:pt x="158" y="2"/>
                    <a:pt x="74" y="26"/>
                    <a:pt x="0" y="67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id-ID" sz="2001" kern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109" name="文本框 67">
            <a:extLst>
              <a:ext uri="{FF2B5EF4-FFF2-40B4-BE49-F238E27FC236}">
                <a16:creationId xmlns:a16="http://schemas.microsoft.com/office/drawing/2014/main" id="{7B125D1B-6D69-46D3-2BA9-44B5790B0B27}"/>
              </a:ext>
            </a:extLst>
          </p:cNvPr>
          <p:cNvSpPr txBox="1"/>
          <p:nvPr/>
        </p:nvSpPr>
        <p:spPr>
          <a:xfrm>
            <a:off x="2852201" y="5672939"/>
            <a:ext cx="802947" cy="867283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ctr">
              <a:lnSpc>
                <a:spcPct val="130000"/>
              </a:lnSpc>
              <a:defRPr sz="2001" kern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TW" altLang="en-US" sz="2400" dirty="0">
                <a:sym typeface="Arial" panose="020B0604020202020204" pitchFamily="34" charset="0"/>
              </a:rPr>
              <a:t>特色</a:t>
            </a:r>
            <a:endParaRPr lang="zh-CN" altLang="en-US" sz="2400" dirty="0">
              <a:sym typeface="Arial" panose="020B0604020202020204" pitchFamily="34" charset="0"/>
            </a:endParaRPr>
          </a:p>
        </p:txBody>
      </p:sp>
      <p:sp>
        <p:nvSpPr>
          <p:cNvPr id="159" name="Oval 5">
            <a:extLst>
              <a:ext uri="{FF2B5EF4-FFF2-40B4-BE49-F238E27FC236}">
                <a16:creationId xmlns:a16="http://schemas.microsoft.com/office/drawing/2014/main" id="{BB47CF93-DC26-B8B0-1C99-067F149255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17736" y="3587554"/>
            <a:ext cx="872512" cy="872512"/>
          </a:xfrm>
          <a:prstGeom prst="ellipse">
            <a:avLst/>
          </a:prstGeom>
          <a:solidFill>
            <a:srgbClr val="70C4BC"/>
          </a:solidFill>
          <a:ln>
            <a:noFill/>
          </a:ln>
        </p:spPr>
        <p:txBody>
          <a:bodyPr vert="horz" wrap="square" lIns="96417" tIns="48208" rIns="96417" bIns="48208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30000"/>
              </a:lnSpc>
            </a:pPr>
            <a:endParaRPr lang="id-ID" sz="2001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202" name="Group 98">
            <a:extLst>
              <a:ext uri="{FF2B5EF4-FFF2-40B4-BE49-F238E27FC236}">
                <a16:creationId xmlns:a16="http://schemas.microsoft.com/office/drawing/2014/main" id="{FC85FF0D-6424-E3BB-F55D-552953EC51DA}"/>
              </a:ext>
            </a:extLst>
          </p:cNvPr>
          <p:cNvGrpSpPr/>
          <p:nvPr/>
        </p:nvGrpSpPr>
        <p:grpSpPr>
          <a:xfrm>
            <a:off x="2702860" y="3461688"/>
            <a:ext cx="1122351" cy="1122351"/>
            <a:chOff x="3800237" y="2257147"/>
            <a:chExt cx="1868076" cy="1868076"/>
          </a:xfrm>
          <a:solidFill>
            <a:srgbClr val="70C4BC"/>
          </a:solidFill>
        </p:grpSpPr>
        <p:sp>
          <p:nvSpPr>
            <p:cNvPr id="203" name="Freeform 99">
              <a:extLst>
                <a:ext uri="{FF2B5EF4-FFF2-40B4-BE49-F238E27FC236}">
                  <a16:creationId xmlns:a16="http://schemas.microsoft.com/office/drawing/2014/main" id="{CC836D7D-D1FC-6E0E-755A-5DCC7991BE12}"/>
                </a:ext>
              </a:extLst>
            </p:cNvPr>
            <p:cNvSpPr>
              <a:spLocks/>
            </p:cNvSpPr>
            <p:nvPr/>
          </p:nvSpPr>
          <p:spPr bwMode="auto">
            <a:xfrm>
              <a:off x="5176020" y="2394505"/>
              <a:ext cx="356034" cy="354935"/>
            </a:xfrm>
            <a:custGeom>
              <a:avLst/>
              <a:gdLst>
                <a:gd name="T0" fmla="*/ 207 w 207"/>
                <a:gd name="T1" fmla="*/ 181 h 206"/>
                <a:gd name="T2" fmla="*/ 26 w 207"/>
                <a:gd name="T3" fmla="*/ 0 h 206"/>
                <a:gd name="T4" fmla="*/ 0 w 207"/>
                <a:gd name="T5" fmla="*/ 44 h 206"/>
                <a:gd name="T6" fmla="*/ 163 w 207"/>
                <a:gd name="T7" fmla="*/ 206 h 206"/>
                <a:gd name="T8" fmla="*/ 207 w 207"/>
                <a:gd name="T9" fmla="*/ 181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206">
                  <a:moveTo>
                    <a:pt x="207" y="181"/>
                  </a:moveTo>
                  <a:cubicBezTo>
                    <a:pt x="162" y="107"/>
                    <a:pt x="100" y="45"/>
                    <a:pt x="26" y="0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66" y="85"/>
                    <a:pt x="122" y="140"/>
                    <a:pt x="163" y="206"/>
                  </a:cubicBezTo>
                  <a:lnTo>
                    <a:pt x="207" y="18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6417" tIns="48208" rIns="96417" bIns="48208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id-ID" sz="2001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04" name="Freeform 100">
              <a:extLst>
                <a:ext uri="{FF2B5EF4-FFF2-40B4-BE49-F238E27FC236}">
                  <a16:creationId xmlns:a16="http://schemas.microsoft.com/office/drawing/2014/main" id="{43E8C6D0-A999-2903-872E-92CDFC44E879}"/>
                </a:ext>
              </a:extLst>
            </p:cNvPr>
            <p:cNvSpPr>
              <a:spLocks/>
            </p:cNvSpPr>
            <p:nvPr/>
          </p:nvSpPr>
          <p:spPr bwMode="auto">
            <a:xfrm>
              <a:off x="4756252" y="2257147"/>
              <a:ext cx="427460" cy="191203"/>
            </a:xfrm>
            <a:custGeom>
              <a:avLst/>
              <a:gdLst>
                <a:gd name="T0" fmla="*/ 0 w 248"/>
                <a:gd name="T1" fmla="*/ 0 h 111"/>
                <a:gd name="T2" fmla="*/ 0 w 248"/>
                <a:gd name="T3" fmla="*/ 51 h 111"/>
                <a:gd name="T4" fmla="*/ 222 w 248"/>
                <a:gd name="T5" fmla="*/ 111 h 111"/>
                <a:gd name="T6" fmla="*/ 248 w 248"/>
                <a:gd name="T7" fmla="*/ 67 h 111"/>
                <a:gd name="T8" fmla="*/ 0 w 248"/>
                <a:gd name="T9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8" h="11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  <a:cubicBezTo>
                    <a:pt x="80" y="53"/>
                    <a:pt x="156" y="75"/>
                    <a:pt x="222" y="111"/>
                  </a:cubicBezTo>
                  <a:cubicBezTo>
                    <a:pt x="248" y="67"/>
                    <a:pt x="248" y="67"/>
                    <a:pt x="248" y="67"/>
                  </a:cubicBezTo>
                  <a:cubicBezTo>
                    <a:pt x="174" y="26"/>
                    <a:pt x="90" y="2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6417" tIns="48208" rIns="96417" bIns="48208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id-ID" sz="2001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05" name="Freeform 101">
              <a:extLst>
                <a:ext uri="{FF2B5EF4-FFF2-40B4-BE49-F238E27FC236}">
                  <a16:creationId xmlns:a16="http://schemas.microsoft.com/office/drawing/2014/main" id="{4ECEB9AA-2B3C-87B3-DBB1-A30CDD74D9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77110" y="2743946"/>
              <a:ext cx="191203" cy="425262"/>
            </a:xfrm>
            <a:custGeom>
              <a:avLst/>
              <a:gdLst>
                <a:gd name="T0" fmla="*/ 45 w 111"/>
                <a:gd name="T1" fmla="*/ 0 h 247"/>
                <a:gd name="T2" fmla="*/ 0 w 111"/>
                <a:gd name="T3" fmla="*/ 26 h 247"/>
                <a:gd name="T4" fmla="*/ 60 w 111"/>
                <a:gd name="T5" fmla="*/ 247 h 247"/>
                <a:gd name="T6" fmla="*/ 111 w 111"/>
                <a:gd name="T7" fmla="*/ 247 h 247"/>
                <a:gd name="T8" fmla="*/ 45 w 111"/>
                <a:gd name="T9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" h="247">
                  <a:moveTo>
                    <a:pt x="45" y="0"/>
                  </a:moveTo>
                  <a:cubicBezTo>
                    <a:pt x="0" y="26"/>
                    <a:pt x="0" y="26"/>
                    <a:pt x="0" y="26"/>
                  </a:cubicBezTo>
                  <a:cubicBezTo>
                    <a:pt x="37" y="92"/>
                    <a:pt x="58" y="167"/>
                    <a:pt x="60" y="247"/>
                  </a:cubicBezTo>
                  <a:cubicBezTo>
                    <a:pt x="111" y="247"/>
                    <a:pt x="111" y="247"/>
                    <a:pt x="111" y="247"/>
                  </a:cubicBezTo>
                  <a:cubicBezTo>
                    <a:pt x="109" y="158"/>
                    <a:pt x="85" y="74"/>
                    <a:pt x="4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6417" tIns="48208" rIns="96417" bIns="48208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id-ID" sz="2001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06" name="Freeform 102">
              <a:extLst>
                <a:ext uri="{FF2B5EF4-FFF2-40B4-BE49-F238E27FC236}">
                  <a16:creationId xmlns:a16="http://schemas.microsoft.com/office/drawing/2014/main" id="{25B72021-279B-28CC-342D-E372B2102CA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77110" y="3213162"/>
              <a:ext cx="191203" cy="427460"/>
            </a:xfrm>
            <a:custGeom>
              <a:avLst/>
              <a:gdLst>
                <a:gd name="T0" fmla="*/ 60 w 111"/>
                <a:gd name="T1" fmla="*/ 0 h 248"/>
                <a:gd name="T2" fmla="*/ 0 w 111"/>
                <a:gd name="T3" fmla="*/ 222 h 248"/>
                <a:gd name="T4" fmla="*/ 45 w 111"/>
                <a:gd name="T5" fmla="*/ 248 h 248"/>
                <a:gd name="T6" fmla="*/ 111 w 111"/>
                <a:gd name="T7" fmla="*/ 0 h 248"/>
                <a:gd name="T8" fmla="*/ 60 w 111"/>
                <a:gd name="T9" fmla="*/ 0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" h="248">
                  <a:moveTo>
                    <a:pt x="60" y="0"/>
                  </a:moveTo>
                  <a:cubicBezTo>
                    <a:pt x="58" y="80"/>
                    <a:pt x="37" y="156"/>
                    <a:pt x="0" y="222"/>
                  </a:cubicBezTo>
                  <a:cubicBezTo>
                    <a:pt x="45" y="248"/>
                    <a:pt x="45" y="248"/>
                    <a:pt x="45" y="248"/>
                  </a:cubicBezTo>
                  <a:cubicBezTo>
                    <a:pt x="85" y="174"/>
                    <a:pt x="109" y="90"/>
                    <a:pt x="111" y="0"/>
                  </a:cubicBezTo>
                  <a:lnTo>
                    <a:pt x="6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6417" tIns="48208" rIns="96417" bIns="48208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id-ID" sz="2001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07" name="Freeform 103">
              <a:extLst>
                <a:ext uri="{FF2B5EF4-FFF2-40B4-BE49-F238E27FC236}">
                  <a16:creationId xmlns:a16="http://schemas.microsoft.com/office/drawing/2014/main" id="{CFEEA741-0A4F-1EE9-B348-4EFFF5B1A168}"/>
                </a:ext>
              </a:extLst>
            </p:cNvPr>
            <p:cNvSpPr>
              <a:spLocks/>
            </p:cNvSpPr>
            <p:nvPr/>
          </p:nvSpPr>
          <p:spPr bwMode="auto">
            <a:xfrm>
              <a:off x="5176020" y="3632930"/>
              <a:ext cx="356034" cy="356034"/>
            </a:xfrm>
            <a:custGeom>
              <a:avLst/>
              <a:gdLst>
                <a:gd name="T0" fmla="*/ 207 w 207"/>
                <a:gd name="T1" fmla="*/ 26 h 207"/>
                <a:gd name="T2" fmla="*/ 163 w 207"/>
                <a:gd name="T3" fmla="*/ 0 h 207"/>
                <a:gd name="T4" fmla="*/ 0 w 207"/>
                <a:gd name="T5" fmla="*/ 163 h 207"/>
                <a:gd name="T6" fmla="*/ 26 w 207"/>
                <a:gd name="T7" fmla="*/ 207 h 207"/>
                <a:gd name="T8" fmla="*/ 207 w 207"/>
                <a:gd name="T9" fmla="*/ 26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207">
                  <a:moveTo>
                    <a:pt x="207" y="26"/>
                  </a:moveTo>
                  <a:cubicBezTo>
                    <a:pt x="163" y="0"/>
                    <a:pt x="163" y="0"/>
                    <a:pt x="163" y="0"/>
                  </a:cubicBezTo>
                  <a:cubicBezTo>
                    <a:pt x="122" y="66"/>
                    <a:pt x="66" y="122"/>
                    <a:pt x="0" y="163"/>
                  </a:cubicBezTo>
                  <a:cubicBezTo>
                    <a:pt x="26" y="207"/>
                    <a:pt x="26" y="207"/>
                    <a:pt x="26" y="207"/>
                  </a:cubicBezTo>
                  <a:cubicBezTo>
                    <a:pt x="100" y="162"/>
                    <a:pt x="162" y="100"/>
                    <a:pt x="207" y="2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6417" tIns="48208" rIns="96417" bIns="48208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id-ID" sz="2001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08" name="Freeform 104">
              <a:extLst>
                <a:ext uri="{FF2B5EF4-FFF2-40B4-BE49-F238E27FC236}">
                  <a16:creationId xmlns:a16="http://schemas.microsoft.com/office/drawing/2014/main" id="{AB04534E-E91E-7B64-171A-B17426172F44}"/>
                </a:ext>
              </a:extLst>
            </p:cNvPr>
            <p:cNvSpPr>
              <a:spLocks/>
            </p:cNvSpPr>
            <p:nvPr/>
          </p:nvSpPr>
          <p:spPr bwMode="auto">
            <a:xfrm>
              <a:off x="4756252" y="3936217"/>
              <a:ext cx="427460" cy="189006"/>
            </a:xfrm>
            <a:custGeom>
              <a:avLst/>
              <a:gdLst>
                <a:gd name="T0" fmla="*/ 248 w 248"/>
                <a:gd name="T1" fmla="*/ 44 h 110"/>
                <a:gd name="T2" fmla="*/ 222 w 248"/>
                <a:gd name="T3" fmla="*/ 0 h 110"/>
                <a:gd name="T4" fmla="*/ 0 w 248"/>
                <a:gd name="T5" fmla="*/ 59 h 110"/>
                <a:gd name="T6" fmla="*/ 0 w 248"/>
                <a:gd name="T7" fmla="*/ 110 h 110"/>
                <a:gd name="T8" fmla="*/ 248 w 248"/>
                <a:gd name="T9" fmla="*/ 44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8" h="110">
                  <a:moveTo>
                    <a:pt x="248" y="44"/>
                  </a:moveTo>
                  <a:cubicBezTo>
                    <a:pt x="222" y="0"/>
                    <a:pt x="222" y="0"/>
                    <a:pt x="222" y="0"/>
                  </a:cubicBezTo>
                  <a:cubicBezTo>
                    <a:pt x="156" y="36"/>
                    <a:pt x="80" y="57"/>
                    <a:pt x="0" y="59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90" y="108"/>
                    <a:pt x="174" y="84"/>
                    <a:pt x="248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6417" tIns="48208" rIns="96417" bIns="48208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id-ID" sz="2001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09" name="Freeform 105">
              <a:extLst>
                <a:ext uri="{FF2B5EF4-FFF2-40B4-BE49-F238E27FC236}">
                  <a16:creationId xmlns:a16="http://schemas.microsoft.com/office/drawing/2014/main" id="{3323CE2C-9C5A-5F0A-156B-66F8803C49E4}"/>
                </a:ext>
              </a:extLst>
            </p:cNvPr>
            <p:cNvSpPr>
              <a:spLocks/>
            </p:cNvSpPr>
            <p:nvPr/>
          </p:nvSpPr>
          <p:spPr bwMode="auto">
            <a:xfrm>
              <a:off x="4287036" y="3936217"/>
              <a:ext cx="425262" cy="189006"/>
            </a:xfrm>
            <a:custGeom>
              <a:avLst/>
              <a:gdLst>
                <a:gd name="T0" fmla="*/ 0 w 247"/>
                <a:gd name="T1" fmla="*/ 44 h 110"/>
                <a:gd name="T2" fmla="*/ 247 w 247"/>
                <a:gd name="T3" fmla="*/ 110 h 110"/>
                <a:gd name="T4" fmla="*/ 247 w 247"/>
                <a:gd name="T5" fmla="*/ 59 h 110"/>
                <a:gd name="T6" fmla="*/ 26 w 247"/>
                <a:gd name="T7" fmla="*/ 0 h 110"/>
                <a:gd name="T8" fmla="*/ 0 w 247"/>
                <a:gd name="T9" fmla="*/ 44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110">
                  <a:moveTo>
                    <a:pt x="0" y="44"/>
                  </a:moveTo>
                  <a:cubicBezTo>
                    <a:pt x="74" y="84"/>
                    <a:pt x="158" y="108"/>
                    <a:pt x="247" y="110"/>
                  </a:cubicBezTo>
                  <a:cubicBezTo>
                    <a:pt x="247" y="59"/>
                    <a:pt x="247" y="59"/>
                    <a:pt x="247" y="59"/>
                  </a:cubicBezTo>
                  <a:cubicBezTo>
                    <a:pt x="167" y="57"/>
                    <a:pt x="92" y="36"/>
                    <a:pt x="26" y="0"/>
                  </a:cubicBezTo>
                  <a:lnTo>
                    <a:pt x="0" y="4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6417" tIns="48208" rIns="96417" bIns="48208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id-ID" sz="2001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10" name="Freeform 106">
              <a:extLst>
                <a:ext uri="{FF2B5EF4-FFF2-40B4-BE49-F238E27FC236}">
                  <a16:creationId xmlns:a16="http://schemas.microsoft.com/office/drawing/2014/main" id="{2449991A-8A90-512A-8ADF-1FAE50DCFEAC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7595" y="3632930"/>
              <a:ext cx="354935" cy="356034"/>
            </a:xfrm>
            <a:custGeom>
              <a:avLst/>
              <a:gdLst>
                <a:gd name="T0" fmla="*/ 44 w 206"/>
                <a:gd name="T1" fmla="*/ 0 h 207"/>
                <a:gd name="T2" fmla="*/ 0 w 206"/>
                <a:gd name="T3" fmla="*/ 26 h 207"/>
                <a:gd name="T4" fmla="*/ 181 w 206"/>
                <a:gd name="T5" fmla="*/ 207 h 207"/>
                <a:gd name="T6" fmla="*/ 206 w 206"/>
                <a:gd name="T7" fmla="*/ 163 h 207"/>
                <a:gd name="T8" fmla="*/ 44 w 206"/>
                <a:gd name="T9" fmla="*/ 0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207">
                  <a:moveTo>
                    <a:pt x="44" y="0"/>
                  </a:moveTo>
                  <a:cubicBezTo>
                    <a:pt x="0" y="26"/>
                    <a:pt x="0" y="26"/>
                    <a:pt x="0" y="26"/>
                  </a:cubicBezTo>
                  <a:cubicBezTo>
                    <a:pt x="45" y="100"/>
                    <a:pt x="107" y="162"/>
                    <a:pt x="181" y="207"/>
                  </a:cubicBezTo>
                  <a:cubicBezTo>
                    <a:pt x="206" y="163"/>
                    <a:pt x="206" y="163"/>
                    <a:pt x="206" y="163"/>
                  </a:cubicBezTo>
                  <a:cubicBezTo>
                    <a:pt x="140" y="122"/>
                    <a:pt x="85" y="66"/>
                    <a:pt x="4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6417" tIns="48208" rIns="96417" bIns="48208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id-ID" sz="2001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11" name="Freeform 107">
              <a:extLst>
                <a:ext uri="{FF2B5EF4-FFF2-40B4-BE49-F238E27FC236}">
                  <a16:creationId xmlns:a16="http://schemas.microsoft.com/office/drawing/2014/main" id="{BBE84D86-79D1-32DB-CEBE-9514882DA940}"/>
                </a:ext>
              </a:extLst>
            </p:cNvPr>
            <p:cNvSpPr>
              <a:spLocks/>
            </p:cNvSpPr>
            <p:nvPr/>
          </p:nvSpPr>
          <p:spPr bwMode="auto">
            <a:xfrm>
              <a:off x="3800237" y="3213162"/>
              <a:ext cx="191203" cy="427460"/>
            </a:xfrm>
            <a:custGeom>
              <a:avLst/>
              <a:gdLst>
                <a:gd name="T0" fmla="*/ 0 w 111"/>
                <a:gd name="T1" fmla="*/ 0 h 248"/>
                <a:gd name="T2" fmla="*/ 67 w 111"/>
                <a:gd name="T3" fmla="*/ 248 h 248"/>
                <a:gd name="T4" fmla="*/ 111 w 111"/>
                <a:gd name="T5" fmla="*/ 222 h 248"/>
                <a:gd name="T6" fmla="*/ 51 w 111"/>
                <a:gd name="T7" fmla="*/ 0 h 248"/>
                <a:gd name="T8" fmla="*/ 0 w 111"/>
                <a:gd name="T9" fmla="*/ 0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" h="248">
                  <a:moveTo>
                    <a:pt x="0" y="0"/>
                  </a:moveTo>
                  <a:cubicBezTo>
                    <a:pt x="2" y="90"/>
                    <a:pt x="26" y="174"/>
                    <a:pt x="67" y="248"/>
                  </a:cubicBezTo>
                  <a:cubicBezTo>
                    <a:pt x="111" y="222"/>
                    <a:pt x="111" y="222"/>
                    <a:pt x="111" y="222"/>
                  </a:cubicBezTo>
                  <a:cubicBezTo>
                    <a:pt x="75" y="156"/>
                    <a:pt x="53" y="80"/>
                    <a:pt x="51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6417" tIns="48208" rIns="96417" bIns="48208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id-ID" sz="2001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12" name="Freeform 108">
              <a:extLst>
                <a:ext uri="{FF2B5EF4-FFF2-40B4-BE49-F238E27FC236}">
                  <a16:creationId xmlns:a16="http://schemas.microsoft.com/office/drawing/2014/main" id="{98CC6389-64F3-E55F-314C-233582DE42C0}"/>
                </a:ext>
              </a:extLst>
            </p:cNvPr>
            <p:cNvSpPr>
              <a:spLocks/>
            </p:cNvSpPr>
            <p:nvPr/>
          </p:nvSpPr>
          <p:spPr bwMode="auto">
            <a:xfrm>
              <a:off x="3800237" y="2743946"/>
              <a:ext cx="191203" cy="425262"/>
            </a:xfrm>
            <a:custGeom>
              <a:avLst/>
              <a:gdLst>
                <a:gd name="T0" fmla="*/ 51 w 111"/>
                <a:gd name="T1" fmla="*/ 247 h 247"/>
                <a:gd name="T2" fmla="*/ 111 w 111"/>
                <a:gd name="T3" fmla="*/ 26 h 247"/>
                <a:gd name="T4" fmla="*/ 67 w 111"/>
                <a:gd name="T5" fmla="*/ 0 h 247"/>
                <a:gd name="T6" fmla="*/ 0 w 111"/>
                <a:gd name="T7" fmla="*/ 247 h 247"/>
                <a:gd name="T8" fmla="*/ 51 w 111"/>
                <a:gd name="T9" fmla="*/ 247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" h="247">
                  <a:moveTo>
                    <a:pt x="51" y="247"/>
                  </a:moveTo>
                  <a:cubicBezTo>
                    <a:pt x="53" y="167"/>
                    <a:pt x="75" y="92"/>
                    <a:pt x="111" y="26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26" y="74"/>
                    <a:pt x="2" y="158"/>
                    <a:pt x="0" y="247"/>
                  </a:cubicBezTo>
                  <a:lnTo>
                    <a:pt x="51" y="24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6417" tIns="48208" rIns="96417" bIns="48208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id-ID" sz="2001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13" name="Freeform 109">
              <a:extLst>
                <a:ext uri="{FF2B5EF4-FFF2-40B4-BE49-F238E27FC236}">
                  <a16:creationId xmlns:a16="http://schemas.microsoft.com/office/drawing/2014/main" id="{125966DF-D538-60FC-E287-2875FADA9B34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7595" y="2394505"/>
              <a:ext cx="354935" cy="354935"/>
            </a:xfrm>
            <a:custGeom>
              <a:avLst/>
              <a:gdLst>
                <a:gd name="T0" fmla="*/ 0 w 206"/>
                <a:gd name="T1" fmla="*/ 181 h 206"/>
                <a:gd name="T2" fmla="*/ 44 w 206"/>
                <a:gd name="T3" fmla="*/ 206 h 206"/>
                <a:gd name="T4" fmla="*/ 206 w 206"/>
                <a:gd name="T5" fmla="*/ 44 h 206"/>
                <a:gd name="T6" fmla="*/ 181 w 206"/>
                <a:gd name="T7" fmla="*/ 0 h 206"/>
                <a:gd name="T8" fmla="*/ 0 w 206"/>
                <a:gd name="T9" fmla="*/ 181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206">
                  <a:moveTo>
                    <a:pt x="0" y="181"/>
                  </a:moveTo>
                  <a:cubicBezTo>
                    <a:pt x="44" y="206"/>
                    <a:pt x="44" y="206"/>
                    <a:pt x="44" y="206"/>
                  </a:cubicBezTo>
                  <a:cubicBezTo>
                    <a:pt x="85" y="140"/>
                    <a:pt x="140" y="85"/>
                    <a:pt x="206" y="44"/>
                  </a:cubicBezTo>
                  <a:cubicBezTo>
                    <a:pt x="181" y="0"/>
                    <a:pt x="181" y="0"/>
                    <a:pt x="181" y="0"/>
                  </a:cubicBezTo>
                  <a:cubicBezTo>
                    <a:pt x="107" y="45"/>
                    <a:pt x="45" y="107"/>
                    <a:pt x="0" y="18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6417" tIns="48208" rIns="96417" bIns="48208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id-ID" sz="2001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14" name="Freeform 110">
              <a:extLst>
                <a:ext uri="{FF2B5EF4-FFF2-40B4-BE49-F238E27FC236}">
                  <a16:creationId xmlns:a16="http://schemas.microsoft.com/office/drawing/2014/main" id="{015F470A-8D94-6FF7-CBCE-9CA2529D9C92}"/>
                </a:ext>
              </a:extLst>
            </p:cNvPr>
            <p:cNvSpPr>
              <a:spLocks/>
            </p:cNvSpPr>
            <p:nvPr/>
          </p:nvSpPr>
          <p:spPr bwMode="auto">
            <a:xfrm>
              <a:off x="4287036" y="2257147"/>
              <a:ext cx="425262" cy="191203"/>
            </a:xfrm>
            <a:custGeom>
              <a:avLst/>
              <a:gdLst>
                <a:gd name="T0" fmla="*/ 0 w 247"/>
                <a:gd name="T1" fmla="*/ 67 h 111"/>
                <a:gd name="T2" fmla="*/ 25 w 247"/>
                <a:gd name="T3" fmla="*/ 111 h 111"/>
                <a:gd name="T4" fmla="*/ 247 w 247"/>
                <a:gd name="T5" fmla="*/ 51 h 111"/>
                <a:gd name="T6" fmla="*/ 247 w 247"/>
                <a:gd name="T7" fmla="*/ 0 h 111"/>
                <a:gd name="T8" fmla="*/ 0 w 247"/>
                <a:gd name="T9" fmla="*/ 67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111">
                  <a:moveTo>
                    <a:pt x="0" y="67"/>
                  </a:moveTo>
                  <a:cubicBezTo>
                    <a:pt x="25" y="111"/>
                    <a:pt x="25" y="111"/>
                    <a:pt x="25" y="111"/>
                  </a:cubicBezTo>
                  <a:cubicBezTo>
                    <a:pt x="92" y="75"/>
                    <a:pt x="167" y="53"/>
                    <a:pt x="247" y="51"/>
                  </a:cubicBezTo>
                  <a:cubicBezTo>
                    <a:pt x="247" y="0"/>
                    <a:pt x="247" y="0"/>
                    <a:pt x="247" y="0"/>
                  </a:cubicBezTo>
                  <a:cubicBezTo>
                    <a:pt x="158" y="2"/>
                    <a:pt x="74" y="26"/>
                    <a:pt x="0" y="6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6417" tIns="48208" rIns="96417" bIns="48208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id-ID" sz="2001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215" name="文本框 67">
            <a:extLst>
              <a:ext uri="{FF2B5EF4-FFF2-40B4-BE49-F238E27FC236}">
                <a16:creationId xmlns:a16="http://schemas.microsoft.com/office/drawing/2014/main" id="{5B623246-FB99-8847-3F24-57F072B8737D}"/>
              </a:ext>
            </a:extLst>
          </p:cNvPr>
          <p:cNvSpPr txBox="1"/>
          <p:nvPr/>
        </p:nvSpPr>
        <p:spPr>
          <a:xfrm>
            <a:off x="2836185" y="3568195"/>
            <a:ext cx="851119" cy="834060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ctr">
              <a:lnSpc>
                <a:spcPct val="130000"/>
              </a:lnSpc>
              <a:defRPr sz="2001" kern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TW" altLang="en-US" sz="2400" dirty="0">
                <a:sym typeface="Arial" panose="020B0604020202020204" pitchFamily="34" charset="0"/>
              </a:rPr>
              <a:t>類型</a:t>
            </a:r>
            <a:endParaRPr lang="zh-CN" altLang="en-US" sz="2800" dirty="0">
              <a:sym typeface="Arial" panose="020B0604020202020204" pitchFamily="34" charset="0"/>
            </a:endParaRPr>
          </a:p>
        </p:txBody>
      </p:sp>
      <p:sp>
        <p:nvSpPr>
          <p:cNvPr id="71" name="Oval 5">
            <a:extLst>
              <a:ext uri="{FF2B5EF4-FFF2-40B4-BE49-F238E27FC236}">
                <a16:creationId xmlns:a16="http://schemas.microsoft.com/office/drawing/2014/main" id="{677A9095-8374-689A-8CBE-06ECAC9F6F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42622" y="1968051"/>
            <a:ext cx="851119" cy="851119"/>
          </a:xfrm>
          <a:prstGeom prst="ellipse">
            <a:avLst/>
          </a:prstGeom>
          <a:solidFill>
            <a:srgbClr val="FDBD24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30000"/>
              </a:lnSpc>
            </a:pPr>
            <a:endParaRPr lang="id-ID" sz="2001" kern="0">
              <a:solidFill>
                <a:sysClr val="window" lastClr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72" name="Group 139">
            <a:extLst>
              <a:ext uri="{FF2B5EF4-FFF2-40B4-BE49-F238E27FC236}">
                <a16:creationId xmlns:a16="http://schemas.microsoft.com/office/drawing/2014/main" id="{E53CEA71-9D1A-A407-907D-D8F8A85E64B5}"/>
              </a:ext>
            </a:extLst>
          </p:cNvPr>
          <p:cNvGrpSpPr/>
          <p:nvPr/>
        </p:nvGrpSpPr>
        <p:grpSpPr>
          <a:xfrm>
            <a:off x="2720978" y="1835671"/>
            <a:ext cx="1104233" cy="1104233"/>
            <a:chOff x="1119258" y="2257147"/>
            <a:chExt cx="1868076" cy="1868076"/>
          </a:xfrm>
          <a:solidFill>
            <a:srgbClr val="FDBD24"/>
          </a:solidFill>
        </p:grpSpPr>
        <p:sp>
          <p:nvSpPr>
            <p:cNvPr id="73" name="Freeform 6">
              <a:extLst>
                <a:ext uri="{FF2B5EF4-FFF2-40B4-BE49-F238E27FC236}">
                  <a16:creationId xmlns:a16="http://schemas.microsoft.com/office/drawing/2014/main" id="{86ECA7EF-E6C2-29B7-2FD7-5F506FAAC1BD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5041" y="2394505"/>
              <a:ext cx="356034" cy="354935"/>
            </a:xfrm>
            <a:custGeom>
              <a:avLst/>
              <a:gdLst>
                <a:gd name="T0" fmla="*/ 207 w 207"/>
                <a:gd name="T1" fmla="*/ 181 h 206"/>
                <a:gd name="T2" fmla="*/ 26 w 207"/>
                <a:gd name="T3" fmla="*/ 0 h 206"/>
                <a:gd name="T4" fmla="*/ 0 w 207"/>
                <a:gd name="T5" fmla="*/ 44 h 206"/>
                <a:gd name="T6" fmla="*/ 163 w 207"/>
                <a:gd name="T7" fmla="*/ 206 h 206"/>
                <a:gd name="T8" fmla="*/ 207 w 207"/>
                <a:gd name="T9" fmla="*/ 181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206">
                  <a:moveTo>
                    <a:pt x="207" y="181"/>
                  </a:moveTo>
                  <a:cubicBezTo>
                    <a:pt x="162" y="107"/>
                    <a:pt x="100" y="45"/>
                    <a:pt x="26" y="0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66" y="85"/>
                    <a:pt x="122" y="140"/>
                    <a:pt x="163" y="206"/>
                  </a:cubicBezTo>
                  <a:lnTo>
                    <a:pt x="207" y="181"/>
                  </a:ln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id-ID" sz="2001" kern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74" name="Freeform 7">
              <a:extLst>
                <a:ext uri="{FF2B5EF4-FFF2-40B4-BE49-F238E27FC236}">
                  <a16:creationId xmlns:a16="http://schemas.microsoft.com/office/drawing/2014/main" id="{DBAEEFA7-EB34-BC13-6446-2B689F0017A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75273" y="2257147"/>
              <a:ext cx="427460" cy="191203"/>
            </a:xfrm>
            <a:custGeom>
              <a:avLst/>
              <a:gdLst>
                <a:gd name="T0" fmla="*/ 0 w 248"/>
                <a:gd name="T1" fmla="*/ 0 h 111"/>
                <a:gd name="T2" fmla="*/ 0 w 248"/>
                <a:gd name="T3" fmla="*/ 51 h 111"/>
                <a:gd name="T4" fmla="*/ 222 w 248"/>
                <a:gd name="T5" fmla="*/ 111 h 111"/>
                <a:gd name="T6" fmla="*/ 248 w 248"/>
                <a:gd name="T7" fmla="*/ 67 h 111"/>
                <a:gd name="T8" fmla="*/ 0 w 248"/>
                <a:gd name="T9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8" h="11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  <a:cubicBezTo>
                    <a:pt x="80" y="53"/>
                    <a:pt x="156" y="75"/>
                    <a:pt x="222" y="111"/>
                  </a:cubicBezTo>
                  <a:cubicBezTo>
                    <a:pt x="248" y="67"/>
                    <a:pt x="248" y="67"/>
                    <a:pt x="248" y="67"/>
                  </a:cubicBezTo>
                  <a:cubicBezTo>
                    <a:pt x="174" y="26"/>
                    <a:pt x="90" y="2"/>
                    <a:pt x="0" y="0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id-ID" sz="2001" kern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75" name="Freeform 8">
              <a:extLst>
                <a:ext uri="{FF2B5EF4-FFF2-40B4-BE49-F238E27FC236}">
                  <a16:creationId xmlns:a16="http://schemas.microsoft.com/office/drawing/2014/main" id="{A118F337-75C6-4F23-3D21-7927DD16442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6131" y="2743946"/>
              <a:ext cx="191203" cy="425262"/>
            </a:xfrm>
            <a:custGeom>
              <a:avLst/>
              <a:gdLst>
                <a:gd name="T0" fmla="*/ 45 w 111"/>
                <a:gd name="T1" fmla="*/ 0 h 247"/>
                <a:gd name="T2" fmla="*/ 0 w 111"/>
                <a:gd name="T3" fmla="*/ 26 h 247"/>
                <a:gd name="T4" fmla="*/ 60 w 111"/>
                <a:gd name="T5" fmla="*/ 247 h 247"/>
                <a:gd name="T6" fmla="*/ 111 w 111"/>
                <a:gd name="T7" fmla="*/ 247 h 247"/>
                <a:gd name="T8" fmla="*/ 45 w 111"/>
                <a:gd name="T9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" h="247">
                  <a:moveTo>
                    <a:pt x="45" y="0"/>
                  </a:moveTo>
                  <a:cubicBezTo>
                    <a:pt x="0" y="26"/>
                    <a:pt x="0" y="26"/>
                    <a:pt x="0" y="26"/>
                  </a:cubicBezTo>
                  <a:cubicBezTo>
                    <a:pt x="37" y="92"/>
                    <a:pt x="58" y="167"/>
                    <a:pt x="60" y="247"/>
                  </a:cubicBezTo>
                  <a:cubicBezTo>
                    <a:pt x="111" y="247"/>
                    <a:pt x="111" y="247"/>
                    <a:pt x="111" y="247"/>
                  </a:cubicBezTo>
                  <a:cubicBezTo>
                    <a:pt x="109" y="158"/>
                    <a:pt x="85" y="74"/>
                    <a:pt x="45" y="0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id-ID" sz="2001" kern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76" name="Freeform 9">
              <a:extLst>
                <a:ext uri="{FF2B5EF4-FFF2-40B4-BE49-F238E27FC236}">
                  <a16:creationId xmlns:a16="http://schemas.microsoft.com/office/drawing/2014/main" id="{FA3101FF-034C-A605-C34B-BB358F44E054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6131" y="3213162"/>
              <a:ext cx="191203" cy="427460"/>
            </a:xfrm>
            <a:custGeom>
              <a:avLst/>
              <a:gdLst>
                <a:gd name="T0" fmla="*/ 60 w 111"/>
                <a:gd name="T1" fmla="*/ 0 h 248"/>
                <a:gd name="T2" fmla="*/ 0 w 111"/>
                <a:gd name="T3" fmla="*/ 222 h 248"/>
                <a:gd name="T4" fmla="*/ 45 w 111"/>
                <a:gd name="T5" fmla="*/ 248 h 248"/>
                <a:gd name="T6" fmla="*/ 111 w 111"/>
                <a:gd name="T7" fmla="*/ 0 h 248"/>
                <a:gd name="T8" fmla="*/ 60 w 111"/>
                <a:gd name="T9" fmla="*/ 0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" h="248">
                  <a:moveTo>
                    <a:pt x="60" y="0"/>
                  </a:moveTo>
                  <a:cubicBezTo>
                    <a:pt x="58" y="80"/>
                    <a:pt x="37" y="156"/>
                    <a:pt x="0" y="222"/>
                  </a:cubicBezTo>
                  <a:cubicBezTo>
                    <a:pt x="45" y="248"/>
                    <a:pt x="45" y="248"/>
                    <a:pt x="45" y="248"/>
                  </a:cubicBezTo>
                  <a:cubicBezTo>
                    <a:pt x="85" y="174"/>
                    <a:pt x="109" y="90"/>
                    <a:pt x="111" y="0"/>
                  </a:cubicBezTo>
                  <a:lnTo>
                    <a:pt x="60" y="0"/>
                  </a:ln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id-ID" sz="2001" kern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77" name="Freeform 10">
              <a:extLst>
                <a:ext uri="{FF2B5EF4-FFF2-40B4-BE49-F238E27FC236}">
                  <a16:creationId xmlns:a16="http://schemas.microsoft.com/office/drawing/2014/main" id="{93B8D58C-8960-9748-0EB3-9B902094C6C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5041" y="3632930"/>
              <a:ext cx="356034" cy="356034"/>
            </a:xfrm>
            <a:custGeom>
              <a:avLst/>
              <a:gdLst>
                <a:gd name="T0" fmla="*/ 207 w 207"/>
                <a:gd name="T1" fmla="*/ 26 h 207"/>
                <a:gd name="T2" fmla="*/ 163 w 207"/>
                <a:gd name="T3" fmla="*/ 0 h 207"/>
                <a:gd name="T4" fmla="*/ 0 w 207"/>
                <a:gd name="T5" fmla="*/ 163 h 207"/>
                <a:gd name="T6" fmla="*/ 26 w 207"/>
                <a:gd name="T7" fmla="*/ 207 h 207"/>
                <a:gd name="T8" fmla="*/ 207 w 207"/>
                <a:gd name="T9" fmla="*/ 26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207">
                  <a:moveTo>
                    <a:pt x="207" y="26"/>
                  </a:moveTo>
                  <a:cubicBezTo>
                    <a:pt x="163" y="0"/>
                    <a:pt x="163" y="0"/>
                    <a:pt x="163" y="0"/>
                  </a:cubicBezTo>
                  <a:cubicBezTo>
                    <a:pt x="122" y="66"/>
                    <a:pt x="66" y="122"/>
                    <a:pt x="0" y="163"/>
                  </a:cubicBezTo>
                  <a:cubicBezTo>
                    <a:pt x="26" y="207"/>
                    <a:pt x="26" y="207"/>
                    <a:pt x="26" y="207"/>
                  </a:cubicBezTo>
                  <a:cubicBezTo>
                    <a:pt x="100" y="162"/>
                    <a:pt x="162" y="100"/>
                    <a:pt x="207" y="26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id-ID" sz="2001" kern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78" name="Freeform 11">
              <a:extLst>
                <a:ext uri="{FF2B5EF4-FFF2-40B4-BE49-F238E27FC236}">
                  <a16:creationId xmlns:a16="http://schemas.microsoft.com/office/drawing/2014/main" id="{C0E0C69B-A1ED-433E-0540-BBA53113FF4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75273" y="3936217"/>
              <a:ext cx="427460" cy="189006"/>
            </a:xfrm>
            <a:custGeom>
              <a:avLst/>
              <a:gdLst>
                <a:gd name="T0" fmla="*/ 248 w 248"/>
                <a:gd name="T1" fmla="*/ 44 h 110"/>
                <a:gd name="T2" fmla="*/ 222 w 248"/>
                <a:gd name="T3" fmla="*/ 0 h 110"/>
                <a:gd name="T4" fmla="*/ 0 w 248"/>
                <a:gd name="T5" fmla="*/ 59 h 110"/>
                <a:gd name="T6" fmla="*/ 0 w 248"/>
                <a:gd name="T7" fmla="*/ 110 h 110"/>
                <a:gd name="T8" fmla="*/ 248 w 248"/>
                <a:gd name="T9" fmla="*/ 44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8" h="110">
                  <a:moveTo>
                    <a:pt x="248" y="44"/>
                  </a:moveTo>
                  <a:cubicBezTo>
                    <a:pt x="222" y="0"/>
                    <a:pt x="222" y="0"/>
                    <a:pt x="222" y="0"/>
                  </a:cubicBezTo>
                  <a:cubicBezTo>
                    <a:pt x="156" y="36"/>
                    <a:pt x="80" y="57"/>
                    <a:pt x="0" y="59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90" y="108"/>
                    <a:pt x="174" y="84"/>
                    <a:pt x="248" y="44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id-ID" sz="2001" kern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79" name="Freeform 12">
              <a:extLst>
                <a:ext uri="{FF2B5EF4-FFF2-40B4-BE49-F238E27FC236}">
                  <a16:creationId xmlns:a16="http://schemas.microsoft.com/office/drawing/2014/main" id="{D189DA8F-BCC2-0D52-D11F-456A8F7B67AC}"/>
                </a:ext>
              </a:extLst>
            </p:cNvPr>
            <p:cNvSpPr>
              <a:spLocks/>
            </p:cNvSpPr>
            <p:nvPr/>
          </p:nvSpPr>
          <p:spPr bwMode="auto">
            <a:xfrm>
              <a:off x="1606057" y="3936217"/>
              <a:ext cx="425262" cy="189006"/>
            </a:xfrm>
            <a:custGeom>
              <a:avLst/>
              <a:gdLst>
                <a:gd name="T0" fmla="*/ 0 w 247"/>
                <a:gd name="T1" fmla="*/ 44 h 110"/>
                <a:gd name="T2" fmla="*/ 247 w 247"/>
                <a:gd name="T3" fmla="*/ 110 h 110"/>
                <a:gd name="T4" fmla="*/ 247 w 247"/>
                <a:gd name="T5" fmla="*/ 59 h 110"/>
                <a:gd name="T6" fmla="*/ 26 w 247"/>
                <a:gd name="T7" fmla="*/ 0 h 110"/>
                <a:gd name="T8" fmla="*/ 0 w 247"/>
                <a:gd name="T9" fmla="*/ 44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110">
                  <a:moveTo>
                    <a:pt x="0" y="44"/>
                  </a:moveTo>
                  <a:cubicBezTo>
                    <a:pt x="74" y="84"/>
                    <a:pt x="158" y="108"/>
                    <a:pt x="247" y="110"/>
                  </a:cubicBezTo>
                  <a:cubicBezTo>
                    <a:pt x="247" y="59"/>
                    <a:pt x="247" y="59"/>
                    <a:pt x="247" y="59"/>
                  </a:cubicBezTo>
                  <a:cubicBezTo>
                    <a:pt x="167" y="57"/>
                    <a:pt x="92" y="36"/>
                    <a:pt x="26" y="0"/>
                  </a:cubicBezTo>
                  <a:lnTo>
                    <a:pt x="0" y="44"/>
                  </a:ln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id-ID" sz="2001" kern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80" name="Freeform 13">
              <a:extLst>
                <a:ext uri="{FF2B5EF4-FFF2-40B4-BE49-F238E27FC236}">
                  <a16:creationId xmlns:a16="http://schemas.microsoft.com/office/drawing/2014/main" id="{05FF8FAA-9D28-EAC2-5BE0-A03300232D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56616" y="3632930"/>
              <a:ext cx="354935" cy="356034"/>
            </a:xfrm>
            <a:custGeom>
              <a:avLst/>
              <a:gdLst>
                <a:gd name="T0" fmla="*/ 44 w 206"/>
                <a:gd name="T1" fmla="*/ 0 h 207"/>
                <a:gd name="T2" fmla="*/ 0 w 206"/>
                <a:gd name="T3" fmla="*/ 26 h 207"/>
                <a:gd name="T4" fmla="*/ 181 w 206"/>
                <a:gd name="T5" fmla="*/ 207 h 207"/>
                <a:gd name="T6" fmla="*/ 206 w 206"/>
                <a:gd name="T7" fmla="*/ 163 h 207"/>
                <a:gd name="T8" fmla="*/ 44 w 206"/>
                <a:gd name="T9" fmla="*/ 0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207">
                  <a:moveTo>
                    <a:pt x="44" y="0"/>
                  </a:moveTo>
                  <a:cubicBezTo>
                    <a:pt x="0" y="26"/>
                    <a:pt x="0" y="26"/>
                    <a:pt x="0" y="26"/>
                  </a:cubicBezTo>
                  <a:cubicBezTo>
                    <a:pt x="45" y="100"/>
                    <a:pt x="107" y="162"/>
                    <a:pt x="181" y="207"/>
                  </a:cubicBezTo>
                  <a:cubicBezTo>
                    <a:pt x="206" y="163"/>
                    <a:pt x="206" y="163"/>
                    <a:pt x="206" y="163"/>
                  </a:cubicBezTo>
                  <a:cubicBezTo>
                    <a:pt x="140" y="122"/>
                    <a:pt x="85" y="66"/>
                    <a:pt x="44" y="0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id-ID" sz="2001" kern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81" name="Freeform 14">
              <a:extLst>
                <a:ext uri="{FF2B5EF4-FFF2-40B4-BE49-F238E27FC236}">
                  <a16:creationId xmlns:a16="http://schemas.microsoft.com/office/drawing/2014/main" id="{86A9F311-FFBC-9A37-6983-79547FB3D60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9258" y="3213162"/>
              <a:ext cx="191203" cy="427460"/>
            </a:xfrm>
            <a:custGeom>
              <a:avLst/>
              <a:gdLst>
                <a:gd name="T0" fmla="*/ 0 w 111"/>
                <a:gd name="T1" fmla="*/ 0 h 248"/>
                <a:gd name="T2" fmla="*/ 67 w 111"/>
                <a:gd name="T3" fmla="*/ 248 h 248"/>
                <a:gd name="T4" fmla="*/ 111 w 111"/>
                <a:gd name="T5" fmla="*/ 222 h 248"/>
                <a:gd name="T6" fmla="*/ 51 w 111"/>
                <a:gd name="T7" fmla="*/ 0 h 248"/>
                <a:gd name="T8" fmla="*/ 0 w 111"/>
                <a:gd name="T9" fmla="*/ 0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" h="248">
                  <a:moveTo>
                    <a:pt x="0" y="0"/>
                  </a:moveTo>
                  <a:cubicBezTo>
                    <a:pt x="2" y="90"/>
                    <a:pt x="26" y="174"/>
                    <a:pt x="67" y="248"/>
                  </a:cubicBezTo>
                  <a:cubicBezTo>
                    <a:pt x="111" y="222"/>
                    <a:pt x="111" y="222"/>
                    <a:pt x="111" y="222"/>
                  </a:cubicBezTo>
                  <a:cubicBezTo>
                    <a:pt x="75" y="156"/>
                    <a:pt x="53" y="80"/>
                    <a:pt x="51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id-ID" sz="2001" kern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82" name="Freeform 15">
              <a:extLst>
                <a:ext uri="{FF2B5EF4-FFF2-40B4-BE49-F238E27FC236}">
                  <a16:creationId xmlns:a16="http://schemas.microsoft.com/office/drawing/2014/main" id="{2C007225-0666-AF04-C117-699440BE915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9258" y="2743946"/>
              <a:ext cx="191203" cy="425262"/>
            </a:xfrm>
            <a:custGeom>
              <a:avLst/>
              <a:gdLst>
                <a:gd name="T0" fmla="*/ 51 w 111"/>
                <a:gd name="T1" fmla="*/ 247 h 247"/>
                <a:gd name="T2" fmla="*/ 111 w 111"/>
                <a:gd name="T3" fmla="*/ 26 h 247"/>
                <a:gd name="T4" fmla="*/ 67 w 111"/>
                <a:gd name="T5" fmla="*/ 0 h 247"/>
                <a:gd name="T6" fmla="*/ 0 w 111"/>
                <a:gd name="T7" fmla="*/ 247 h 247"/>
                <a:gd name="T8" fmla="*/ 51 w 111"/>
                <a:gd name="T9" fmla="*/ 247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" h="247">
                  <a:moveTo>
                    <a:pt x="51" y="247"/>
                  </a:moveTo>
                  <a:cubicBezTo>
                    <a:pt x="53" y="167"/>
                    <a:pt x="75" y="92"/>
                    <a:pt x="111" y="26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26" y="74"/>
                    <a:pt x="2" y="158"/>
                    <a:pt x="0" y="247"/>
                  </a:cubicBezTo>
                  <a:lnTo>
                    <a:pt x="51" y="247"/>
                  </a:ln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id-ID" sz="2001" kern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83" name="Freeform 16">
              <a:extLst>
                <a:ext uri="{FF2B5EF4-FFF2-40B4-BE49-F238E27FC236}">
                  <a16:creationId xmlns:a16="http://schemas.microsoft.com/office/drawing/2014/main" id="{7028451D-D74F-E1F8-E63F-7B76F52D8AF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56616" y="2394505"/>
              <a:ext cx="354935" cy="354935"/>
            </a:xfrm>
            <a:custGeom>
              <a:avLst/>
              <a:gdLst>
                <a:gd name="T0" fmla="*/ 0 w 206"/>
                <a:gd name="T1" fmla="*/ 181 h 206"/>
                <a:gd name="T2" fmla="*/ 44 w 206"/>
                <a:gd name="T3" fmla="*/ 206 h 206"/>
                <a:gd name="T4" fmla="*/ 206 w 206"/>
                <a:gd name="T5" fmla="*/ 44 h 206"/>
                <a:gd name="T6" fmla="*/ 181 w 206"/>
                <a:gd name="T7" fmla="*/ 0 h 206"/>
                <a:gd name="T8" fmla="*/ 0 w 206"/>
                <a:gd name="T9" fmla="*/ 181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206">
                  <a:moveTo>
                    <a:pt x="0" y="181"/>
                  </a:moveTo>
                  <a:cubicBezTo>
                    <a:pt x="44" y="206"/>
                    <a:pt x="44" y="206"/>
                    <a:pt x="44" y="206"/>
                  </a:cubicBezTo>
                  <a:cubicBezTo>
                    <a:pt x="85" y="140"/>
                    <a:pt x="140" y="85"/>
                    <a:pt x="206" y="44"/>
                  </a:cubicBezTo>
                  <a:cubicBezTo>
                    <a:pt x="181" y="0"/>
                    <a:pt x="181" y="0"/>
                    <a:pt x="181" y="0"/>
                  </a:cubicBezTo>
                  <a:cubicBezTo>
                    <a:pt x="107" y="45"/>
                    <a:pt x="45" y="107"/>
                    <a:pt x="0" y="181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id-ID" sz="2001" kern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85" name="Freeform 17">
              <a:extLst>
                <a:ext uri="{FF2B5EF4-FFF2-40B4-BE49-F238E27FC236}">
                  <a16:creationId xmlns:a16="http://schemas.microsoft.com/office/drawing/2014/main" id="{521FD88D-D830-56E2-742A-00290450DB6F}"/>
                </a:ext>
              </a:extLst>
            </p:cNvPr>
            <p:cNvSpPr>
              <a:spLocks/>
            </p:cNvSpPr>
            <p:nvPr/>
          </p:nvSpPr>
          <p:spPr bwMode="auto">
            <a:xfrm>
              <a:off x="1606057" y="2257147"/>
              <a:ext cx="425262" cy="191203"/>
            </a:xfrm>
            <a:custGeom>
              <a:avLst/>
              <a:gdLst>
                <a:gd name="T0" fmla="*/ 0 w 247"/>
                <a:gd name="T1" fmla="*/ 67 h 111"/>
                <a:gd name="T2" fmla="*/ 25 w 247"/>
                <a:gd name="T3" fmla="*/ 111 h 111"/>
                <a:gd name="T4" fmla="*/ 247 w 247"/>
                <a:gd name="T5" fmla="*/ 51 h 111"/>
                <a:gd name="T6" fmla="*/ 247 w 247"/>
                <a:gd name="T7" fmla="*/ 0 h 111"/>
                <a:gd name="T8" fmla="*/ 0 w 247"/>
                <a:gd name="T9" fmla="*/ 67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111">
                  <a:moveTo>
                    <a:pt x="0" y="67"/>
                  </a:moveTo>
                  <a:cubicBezTo>
                    <a:pt x="25" y="111"/>
                    <a:pt x="25" y="111"/>
                    <a:pt x="25" y="111"/>
                  </a:cubicBezTo>
                  <a:cubicBezTo>
                    <a:pt x="92" y="75"/>
                    <a:pt x="167" y="53"/>
                    <a:pt x="247" y="51"/>
                  </a:cubicBezTo>
                  <a:cubicBezTo>
                    <a:pt x="247" y="0"/>
                    <a:pt x="247" y="0"/>
                    <a:pt x="247" y="0"/>
                  </a:cubicBezTo>
                  <a:cubicBezTo>
                    <a:pt x="158" y="2"/>
                    <a:pt x="74" y="26"/>
                    <a:pt x="0" y="67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id-ID" sz="2001" kern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90" name="Oval 5">
            <a:extLst>
              <a:ext uri="{FF2B5EF4-FFF2-40B4-BE49-F238E27FC236}">
                <a16:creationId xmlns:a16="http://schemas.microsoft.com/office/drawing/2014/main" id="{BEB43EA3-C3EF-56C9-C01D-3C6A5CF856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32006" y="391809"/>
            <a:ext cx="872512" cy="872512"/>
          </a:xfrm>
          <a:prstGeom prst="ellipse">
            <a:avLst/>
          </a:prstGeom>
          <a:solidFill>
            <a:srgbClr val="70C4BC"/>
          </a:solidFill>
          <a:ln>
            <a:noFill/>
          </a:ln>
        </p:spPr>
        <p:txBody>
          <a:bodyPr vert="horz" wrap="square" lIns="96417" tIns="48208" rIns="96417" bIns="48208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30000"/>
              </a:lnSpc>
            </a:pPr>
            <a:endParaRPr lang="id-ID" sz="2001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91" name="Group 98">
            <a:extLst>
              <a:ext uri="{FF2B5EF4-FFF2-40B4-BE49-F238E27FC236}">
                <a16:creationId xmlns:a16="http://schemas.microsoft.com/office/drawing/2014/main" id="{01C58AFF-8EEF-64A3-F1A4-4982C2532801}"/>
              </a:ext>
            </a:extLst>
          </p:cNvPr>
          <p:cNvGrpSpPr/>
          <p:nvPr/>
        </p:nvGrpSpPr>
        <p:grpSpPr>
          <a:xfrm>
            <a:off x="2711647" y="271886"/>
            <a:ext cx="1122351" cy="1122351"/>
            <a:chOff x="3800237" y="2257147"/>
            <a:chExt cx="1868076" cy="1868076"/>
          </a:xfrm>
          <a:solidFill>
            <a:srgbClr val="70C4BC"/>
          </a:solidFill>
        </p:grpSpPr>
        <p:sp>
          <p:nvSpPr>
            <p:cNvPr id="92" name="Freeform 99">
              <a:extLst>
                <a:ext uri="{FF2B5EF4-FFF2-40B4-BE49-F238E27FC236}">
                  <a16:creationId xmlns:a16="http://schemas.microsoft.com/office/drawing/2014/main" id="{8CBDC805-A3CA-1291-4931-FC06C31DD655}"/>
                </a:ext>
              </a:extLst>
            </p:cNvPr>
            <p:cNvSpPr>
              <a:spLocks/>
            </p:cNvSpPr>
            <p:nvPr/>
          </p:nvSpPr>
          <p:spPr bwMode="auto">
            <a:xfrm>
              <a:off x="5176020" y="2394505"/>
              <a:ext cx="356034" cy="354935"/>
            </a:xfrm>
            <a:custGeom>
              <a:avLst/>
              <a:gdLst>
                <a:gd name="T0" fmla="*/ 207 w 207"/>
                <a:gd name="T1" fmla="*/ 181 h 206"/>
                <a:gd name="T2" fmla="*/ 26 w 207"/>
                <a:gd name="T3" fmla="*/ 0 h 206"/>
                <a:gd name="T4" fmla="*/ 0 w 207"/>
                <a:gd name="T5" fmla="*/ 44 h 206"/>
                <a:gd name="T6" fmla="*/ 163 w 207"/>
                <a:gd name="T7" fmla="*/ 206 h 206"/>
                <a:gd name="T8" fmla="*/ 207 w 207"/>
                <a:gd name="T9" fmla="*/ 181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206">
                  <a:moveTo>
                    <a:pt x="207" y="181"/>
                  </a:moveTo>
                  <a:cubicBezTo>
                    <a:pt x="162" y="107"/>
                    <a:pt x="100" y="45"/>
                    <a:pt x="26" y="0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66" y="85"/>
                    <a:pt x="122" y="140"/>
                    <a:pt x="163" y="206"/>
                  </a:cubicBezTo>
                  <a:lnTo>
                    <a:pt x="207" y="18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6417" tIns="48208" rIns="96417" bIns="48208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id-ID" sz="2001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93" name="Freeform 100">
              <a:extLst>
                <a:ext uri="{FF2B5EF4-FFF2-40B4-BE49-F238E27FC236}">
                  <a16:creationId xmlns:a16="http://schemas.microsoft.com/office/drawing/2014/main" id="{B84A2B8A-AAA4-C156-54D0-624451811312}"/>
                </a:ext>
              </a:extLst>
            </p:cNvPr>
            <p:cNvSpPr>
              <a:spLocks/>
            </p:cNvSpPr>
            <p:nvPr/>
          </p:nvSpPr>
          <p:spPr bwMode="auto">
            <a:xfrm>
              <a:off x="4756252" y="2257147"/>
              <a:ext cx="427460" cy="191203"/>
            </a:xfrm>
            <a:custGeom>
              <a:avLst/>
              <a:gdLst>
                <a:gd name="T0" fmla="*/ 0 w 248"/>
                <a:gd name="T1" fmla="*/ 0 h 111"/>
                <a:gd name="T2" fmla="*/ 0 w 248"/>
                <a:gd name="T3" fmla="*/ 51 h 111"/>
                <a:gd name="T4" fmla="*/ 222 w 248"/>
                <a:gd name="T5" fmla="*/ 111 h 111"/>
                <a:gd name="T6" fmla="*/ 248 w 248"/>
                <a:gd name="T7" fmla="*/ 67 h 111"/>
                <a:gd name="T8" fmla="*/ 0 w 248"/>
                <a:gd name="T9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8" h="11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  <a:cubicBezTo>
                    <a:pt x="80" y="53"/>
                    <a:pt x="156" y="75"/>
                    <a:pt x="222" y="111"/>
                  </a:cubicBezTo>
                  <a:cubicBezTo>
                    <a:pt x="248" y="67"/>
                    <a:pt x="248" y="67"/>
                    <a:pt x="248" y="67"/>
                  </a:cubicBezTo>
                  <a:cubicBezTo>
                    <a:pt x="174" y="26"/>
                    <a:pt x="90" y="2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6417" tIns="48208" rIns="96417" bIns="48208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id-ID" sz="2001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94" name="Freeform 101">
              <a:extLst>
                <a:ext uri="{FF2B5EF4-FFF2-40B4-BE49-F238E27FC236}">
                  <a16:creationId xmlns:a16="http://schemas.microsoft.com/office/drawing/2014/main" id="{886193DB-9A98-25F5-F993-EF58EA8B823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77110" y="2743946"/>
              <a:ext cx="191203" cy="425262"/>
            </a:xfrm>
            <a:custGeom>
              <a:avLst/>
              <a:gdLst>
                <a:gd name="T0" fmla="*/ 45 w 111"/>
                <a:gd name="T1" fmla="*/ 0 h 247"/>
                <a:gd name="T2" fmla="*/ 0 w 111"/>
                <a:gd name="T3" fmla="*/ 26 h 247"/>
                <a:gd name="T4" fmla="*/ 60 w 111"/>
                <a:gd name="T5" fmla="*/ 247 h 247"/>
                <a:gd name="T6" fmla="*/ 111 w 111"/>
                <a:gd name="T7" fmla="*/ 247 h 247"/>
                <a:gd name="T8" fmla="*/ 45 w 111"/>
                <a:gd name="T9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" h="247">
                  <a:moveTo>
                    <a:pt x="45" y="0"/>
                  </a:moveTo>
                  <a:cubicBezTo>
                    <a:pt x="0" y="26"/>
                    <a:pt x="0" y="26"/>
                    <a:pt x="0" y="26"/>
                  </a:cubicBezTo>
                  <a:cubicBezTo>
                    <a:pt x="37" y="92"/>
                    <a:pt x="58" y="167"/>
                    <a:pt x="60" y="247"/>
                  </a:cubicBezTo>
                  <a:cubicBezTo>
                    <a:pt x="111" y="247"/>
                    <a:pt x="111" y="247"/>
                    <a:pt x="111" y="247"/>
                  </a:cubicBezTo>
                  <a:cubicBezTo>
                    <a:pt x="109" y="158"/>
                    <a:pt x="85" y="74"/>
                    <a:pt x="4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6417" tIns="48208" rIns="96417" bIns="48208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id-ID" sz="2001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95" name="Freeform 102">
              <a:extLst>
                <a:ext uri="{FF2B5EF4-FFF2-40B4-BE49-F238E27FC236}">
                  <a16:creationId xmlns:a16="http://schemas.microsoft.com/office/drawing/2014/main" id="{AA629841-3AB9-23DF-D56E-B8489784BF18}"/>
                </a:ext>
              </a:extLst>
            </p:cNvPr>
            <p:cNvSpPr>
              <a:spLocks/>
            </p:cNvSpPr>
            <p:nvPr/>
          </p:nvSpPr>
          <p:spPr bwMode="auto">
            <a:xfrm>
              <a:off x="5477110" y="3213162"/>
              <a:ext cx="191203" cy="427460"/>
            </a:xfrm>
            <a:custGeom>
              <a:avLst/>
              <a:gdLst>
                <a:gd name="T0" fmla="*/ 60 w 111"/>
                <a:gd name="T1" fmla="*/ 0 h 248"/>
                <a:gd name="T2" fmla="*/ 0 w 111"/>
                <a:gd name="T3" fmla="*/ 222 h 248"/>
                <a:gd name="T4" fmla="*/ 45 w 111"/>
                <a:gd name="T5" fmla="*/ 248 h 248"/>
                <a:gd name="T6" fmla="*/ 111 w 111"/>
                <a:gd name="T7" fmla="*/ 0 h 248"/>
                <a:gd name="T8" fmla="*/ 60 w 111"/>
                <a:gd name="T9" fmla="*/ 0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" h="248">
                  <a:moveTo>
                    <a:pt x="60" y="0"/>
                  </a:moveTo>
                  <a:cubicBezTo>
                    <a:pt x="58" y="80"/>
                    <a:pt x="37" y="156"/>
                    <a:pt x="0" y="222"/>
                  </a:cubicBezTo>
                  <a:cubicBezTo>
                    <a:pt x="45" y="248"/>
                    <a:pt x="45" y="248"/>
                    <a:pt x="45" y="248"/>
                  </a:cubicBezTo>
                  <a:cubicBezTo>
                    <a:pt x="85" y="174"/>
                    <a:pt x="109" y="90"/>
                    <a:pt x="111" y="0"/>
                  </a:cubicBezTo>
                  <a:lnTo>
                    <a:pt x="6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6417" tIns="48208" rIns="96417" bIns="48208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id-ID" sz="2001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96" name="Freeform 103">
              <a:extLst>
                <a:ext uri="{FF2B5EF4-FFF2-40B4-BE49-F238E27FC236}">
                  <a16:creationId xmlns:a16="http://schemas.microsoft.com/office/drawing/2014/main" id="{260CF5D4-4BC0-8949-CDFB-5AF3753A39F1}"/>
                </a:ext>
              </a:extLst>
            </p:cNvPr>
            <p:cNvSpPr>
              <a:spLocks/>
            </p:cNvSpPr>
            <p:nvPr/>
          </p:nvSpPr>
          <p:spPr bwMode="auto">
            <a:xfrm>
              <a:off x="5176020" y="3632930"/>
              <a:ext cx="356034" cy="356034"/>
            </a:xfrm>
            <a:custGeom>
              <a:avLst/>
              <a:gdLst>
                <a:gd name="T0" fmla="*/ 207 w 207"/>
                <a:gd name="T1" fmla="*/ 26 h 207"/>
                <a:gd name="T2" fmla="*/ 163 w 207"/>
                <a:gd name="T3" fmla="*/ 0 h 207"/>
                <a:gd name="T4" fmla="*/ 0 w 207"/>
                <a:gd name="T5" fmla="*/ 163 h 207"/>
                <a:gd name="T6" fmla="*/ 26 w 207"/>
                <a:gd name="T7" fmla="*/ 207 h 207"/>
                <a:gd name="T8" fmla="*/ 207 w 207"/>
                <a:gd name="T9" fmla="*/ 26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207">
                  <a:moveTo>
                    <a:pt x="207" y="26"/>
                  </a:moveTo>
                  <a:cubicBezTo>
                    <a:pt x="163" y="0"/>
                    <a:pt x="163" y="0"/>
                    <a:pt x="163" y="0"/>
                  </a:cubicBezTo>
                  <a:cubicBezTo>
                    <a:pt x="122" y="66"/>
                    <a:pt x="66" y="122"/>
                    <a:pt x="0" y="163"/>
                  </a:cubicBezTo>
                  <a:cubicBezTo>
                    <a:pt x="26" y="207"/>
                    <a:pt x="26" y="207"/>
                    <a:pt x="26" y="207"/>
                  </a:cubicBezTo>
                  <a:cubicBezTo>
                    <a:pt x="100" y="162"/>
                    <a:pt x="162" y="100"/>
                    <a:pt x="207" y="2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6417" tIns="48208" rIns="96417" bIns="48208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id-ID" sz="2001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10" name="Freeform 104">
              <a:extLst>
                <a:ext uri="{FF2B5EF4-FFF2-40B4-BE49-F238E27FC236}">
                  <a16:creationId xmlns:a16="http://schemas.microsoft.com/office/drawing/2014/main" id="{A42541BB-3609-5781-03EA-7E95755A20DB}"/>
                </a:ext>
              </a:extLst>
            </p:cNvPr>
            <p:cNvSpPr>
              <a:spLocks/>
            </p:cNvSpPr>
            <p:nvPr/>
          </p:nvSpPr>
          <p:spPr bwMode="auto">
            <a:xfrm>
              <a:off x="4756252" y="3936217"/>
              <a:ext cx="427460" cy="189006"/>
            </a:xfrm>
            <a:custGeom>
              <a:avLst/>
              <a:gdLst>
                <a:gd name="T0" fmla="*/ 248 w 248"/>
                <a:gd name="T1" fmla="*/ 44 h 110"/>
                <a:gd name="T2" fmla="*/ 222 w 248"/>
                <a:gd name="T3" fmla="*/ 0 h 110"/>
                <a:gd name="T4" fmla="*/ 0 w 248"/>
                <a:gd name="T5" fmla="*/ 59 h 110"/>
                <a:gd name="T6" fmla="*/ 0 w 248"/>
                <a:gd name="T7" fmla="*/ 110 h 110"/>
                <a:gd name="T8" fmla="*/ 248 w 248"/>
                <a:gd name="T9" fmla="*/ 44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8" h="110">
                  <a:moveTo>
                    <a:pt x="248" y="44"/>
                  </a:moveTo>
                  <a:cubicBezTo>
                    <a:pt x="222" y="0"/>
                    <a:pt x="222" y="0"/>
                    <a:pt x="222" y="0"/>
                  </a:cubicBezTo>
                  <a:cubicBezTo>
                    <a:pt x="156" y="36"/>
                    <a:pt x="80" y="57"/>
                    <a:pt x="0" y="59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90" y="108"/>
                    <a:pt x="174" y="84"/>
                    <a:pt x="248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6417" tIns="48208" rIns="96417" bIns="48208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id-ID" sz="2001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11" name="Freeform 105">
              <a:extLst>
                <a:ext uri="{FF2B5EF4-FFF2-40B4-BE49-F238E27FC236}">
                  <a16:creationId xmlns:a16="http://schemas.microsoft.com/office/drawing/2014/main" id="{68544577-A169-0308-6038-E600781E1DEA}"/>
                </a:ext>
              </a:extLst>
            </p:cNvPr>
            <p:cNvSpPr>
              <a:spLocks/>
            </p:cNvSpPr>
            <p:nvPr/>
          </p:nvSpPr>
          <p:spPr bwMode="auto">
            <a:xfrm>
              <a:off x="4287036" y="3936217"/>
              <a:ext cx="425262" cy="189006"/>
            </a:xfrm>
            <a:custGeom>
              <a:avLst/>
              <a:gdLst>
                <a:gd name="T0" fmla="*/ 0 w 247"/>
                <a:gd name="T1" fmla="*/ 44 h 110"/>
                <a:gd name="T2" fmla="*/ 247 w 247"/>
                <a:gd name="T3" fmla="*/ 110 h 110"/>
                <a:gd name="T4" fmla="*/ 247 w 247"/>
                <a:gd name="T5" fmla="*/ 59 h 110"/>
                <a:gd name="T6" fmla="*/ 26 w 247"/>
                <a:gd name="T7" fmla="*/ 0 h 110"/>
                <a:gd name="T8" fmla="*/ 0 w 247"/>
                <a:gd name="T9" fmla="*/ 44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110">
                  <a:moveTo>
                    <a:pt x="0" y="44"/>
                  </a:moveTo>
                  <a:cubicBezTo>
                    <a:pt x="74" y="84"/>
                    <a:pt x="158" y="108"/>
                    <a:pt x="247" y="110"/>
                  </a:cubicBezTo>
                  <a:cubicBezTo>
                    <a:pt x="247" y="59"/>
                    <a:pt x="247" y="59"/>
                    <a:pt x="247" y="59"/>
                  </a:cubicBezTo>
                  <a:cubicBezTo>
                    <a:pt x="167" y="57"/>
                    <a:pt x="92" y="36"/>
                    <a:pt x="26" y="0"/>
                  </a:cubicBezTo>
                  <a:lnTo>
                    <a:pt x="0" y="4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6417" tIns="48208" rIns="96417" bIns="48208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id-ID" sz="2001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12" name="Freeform 106">
              <a:extLst>
                <a:ext uri="{FF2B5EF4-FFF2-40B4-BE49-F238E27FC236}">
                  <a16:creationId xmlns:a16="http://schemas.microsoft.com/office/drawing/2014/main" id="{F8071ABC-1D2C-9F58-2ED0-C129907F0BE2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7595" y="3632930"/>
              <a:ext cx="354935" cy="356034"/>
            </a:xfrm>
            <a:custGeom>
              <a:avLst/>
              <a:gdLst>
                <a:gd name="T0" fmla="*/ 44 w 206"/>
                <a:gd name="T1" fmla="*/ 0 h 207"/>
                <a:gd name="T2" fmla="*/ 0 w 206"/>
                <a:gd name="T3" fmla="*/ 26 h 207"/>
                <a:gd name="T4" fmla="*/ 181 w 206"/>
                <a:gd name="T5" fmla="*/ 207 h 207"/>
                <a:gd name="T6" fmla="*/ 206 w 206"/>
                <a:gd name="T7" fmla="*/ 163 h 207"/>
                <a:gd name="T8" fmla="*/ 44 w 206"/>
                <a:gd name="T9" fmla="*/ 0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207">
                  <a:moveTo>
                    <a:pt x="44" y="0"/>
                  </a:moveTo>
                  <a:cubicBezTo>
                    <a:pt x="0" y="26"/>
                    <a:pt x="0" y="26"/>
                    <a:pt x="0" y="26"/>
                  </a:cubicBezTo>
                  <a:cubicBezTo>
                    <a:pt x="45" y="100"/>
                    <a:pt x="107" y="162"/>
                    <a:pt x="181" y="207"/>
                  </a:cubicBezTo>
                  <a:cubicBezTo>
                    <a:pt x="206" y="163"/>
                    <a:pt x="206" y="163"/>
                    <a:pt x="206" y="163"/>
                  </a:cubicBezTo>
                  <a:cubicBezTo>
                    <a:pt x="140" y="122"/>
                    <a:pt x="85" y="66"/>
                    <a:pt x="4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6417" tIns="48208" rIns="96417" bIns="48208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id-ID" sz="2001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13" name="Freeform 107">
              <a:extLst>
                <a:ext uri="{FF2B5EF4-FFF2-40B4-BE49-F238E27FC236}">
                  <a16:creationId xmlns:a16="http://schemas.microsoft.com/office/drawing/2014/main" id="{372323B5-97C8-24E4-EFAF-17855BD46CBF}"/>
                </a:ext>
              </a:extLst>
            </p:cNvPr>
            <p:cNvSpPr>
              <a:spLocks/>
            </p:cNvSpPr>
            <p:nvPr/>
          </p:nvSpPr>
          <p:spPr bwMode="auto">
            <a:xfrm>
              <a:off x="3800237" y="3213162"/>
              <a:ext cx="191203" cy="427460"/>
            </a:xfrm>
            <a:custGeom>
              <a:avLst/>
              <a:gdLst>
                <a:gd name="T0" fmla="*/ 0 w 111"/>
                <a:gd name="T1" fmla="*/ 0 h 248"/>
                <a:gd name="T2" fmla="*/ 67 w 111"/>
                <a:gd name="T3" fmla="*/ 248 h 248"/>
                <a:gd name="T4" fmla="*/ 111 w 111"/>
                <a:gd name="T5" fmla="*/ 222 h 248"/>
                <a:gd name="T6" fmla="*/ 51 w 111"/>
                <a:gd name="T7" fmla="*/ 0 h 248"/>
                <a:gd name="T8" fmla="*/ 0 w 111"/>
                <a:gd name="T9" fmla="*/ 0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" h="248">
                  <a:moveTo>
                    <a:pt x="0" y="0"/>
                  </a:moveTo>
                  <a:cubicBezTo>
                    <a:pt x="2" y="90"/>
                    <a:pt x="26" y="174"/>
                    <a:pt x="67" y="248"/>
                  </a:cubicBezTo>
                  <a:cubicBezTo>
                    <a:pt x="111" y="222"/>
                    <a:pt x="111" y="222"/>
                    <a:pt x="111" y="222"/>
                  </a:cubicBezTo>
                  <a:cubicBezTo>
                    <a:pt x="75" y="156"/>
                    <a:pt x="53" y="80"/>
                    <a:pt x="51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6417" tIns="48208" rIns="96417" bIns="48208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id-ID" sz="2001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14" name="Freeform 108">
              <a:extLst>
                <a:ext uri="{FF2B5EF4-FFF2-40B4-BE49-F238E27FC236}">
                  <a16:creationId xmlns:a16="http://schemas.microsoft.com/office/drawing/2014/main" id="{9A1A8E24-97EF-E2B3-6B51-35D89C83EF02}"/>
                </a:ext>
              </a:extLst>
            </p:cNvPr>
            <p:cNvSpPr>
              <a:spLocks/>
            </p:cNvSpPr>
            <p:nvPr/>
          </p:nvSpPr>
          <p:spPr bwMode="auto">
            <a:xfrm>
              <a:off x="3800237" y="2743946"/>
              <a:ext cx="191203" cy="425262"/>
            </a:xfrm>
            <a:custGeom>
              <a:avLst/>
              <a:gdLst>
                <a:gd name="T0" fmla="*/ 51 w 111"/>
                <a:gd name="T1" fmla="*/ 247 h 247"/>
                <a:gd name="T2" fmla="*/ 111 w 111"/>
                <a:gd name="T3" fmla="*/ 26 h 247"/>
                <a:gd name="T4" fmla="*/ 67 w 111"/>
                <a:gd name="T5" fmla="*/ 0 h 247"/>
                <a:gd name="T6" fmla="*/ 0 w 111"/>
                <a:gd name="T7" fmla="*/ 247 h 247"/>
                <a:gd name="T8" fmla="*/ 51 w 111"/>
                <a:gd name="T9" fmla="*/ 247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" h="247">
                  <a:moveTo>
                    <a:pt x="51" y="247"/>
                  </a:moveTo>
                  <a:cubicBezTo>
                    <a:pt x="53" y="167"/>
                    <a:pt x="75" y="92"/>
                    <a:pt x="111" y="26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26" y="74"/>
                    <a:pt x="2" y="158"/>
                    <a:pt x="0" y="247"/>
                  </a:cubicBezTo>
                  <a:lnTo>
                    <a:pt x="51" y="24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6417" tIns="48208" rIns="96417" bIns="48208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id-ID" sz="2001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15" name="Freeform 109">
              <a:extLst>
                <a:ext uri="{FF2B5EF4-FFF2-40B4-BE49-F238E27FC236}">
                  <a16:creationId xmlns:a16="http://schemas.microsoft.com/office/drawing/2014/main" id="{450198A6-0DD6-E202-D98A-248F727A2568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7595" y="2394505"/>
              <a:ext cx="354935" cy="354935"/>
            </a:xfrm>
            <a:custGeom>
              <a:avLst/>
              <a:gdLst>
                <a:gd name="T0" fmla="*/ 0 w 206"/>
                <a:gd name="T1" fmla="*/ 181 h 206"/>
                <a:gd name="T2" fmla="*/ 44 w 206"/>
                <a:gd name="T3" fmla="*/ 206 h 206"/>
                <a:gd name="T4" fmla="*/ 206 w 206"/>
                <a:gd name="T5" fmla="*/ 44 h 206"/>
                <a:gd name="T6" fmla="*/ 181 w 206"/>
                <a:gd name="T7" fmla="*/ 0 h 206"/>
                <a:gd name="T8" fmla="*/ 0 w 206"/>
                <a:gd name="T9" fmla="*/ 181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206">
                  <a:moveTo>
                    <a:pt x="0" y="181"/>
                  </a:moveTo>
                  <a:cubicBezTo>
                    <a:pt x="44" y="206"/>
                    <a:pt x="44" y="206"/>
                    <a:pt x="44" y="206"/>
                  </a:cubicBezTo>
                  <a:cubicBezTo>
                    <a:pt x="85" y="140"/>
                    <a:pt x="140" y="85"/>
                    <a:pt x="206" y="44"/>
                  </a:cubicBezTo>
                  <a:cubicBezTo>
                    <a:pt x="181" y="0"/>
                    <a:pt x="181" y="0"/>
                    <a:pt x="181" y="0"/>
                  </a:cubicBezTo>
                  <a:cubicBezTo>
                    <a:pt x="107" y="45"/>
                    <a:pt x="45" y="107"/>
                    <a:pt x="0" y="18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6417" tIns="48208" rIns="96417" bIns="48208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id-ID" sz="2001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16" name="Freeform 110">
              <a:extLst>
                <a:ext uri="{FF2B5EF4-FFF2-40B4-BE49-F238E27FC236}">
                  <a16:creationId xmlns:a16="http://schemas.microsoft.com/office/drawing/2014/main" id="{E53D9752-1DA9-52D8-960C-08DE01D93760}"/>
                </a:ext>
              </a:extLst>
            </p:cNvPr>
            <p:cNvSpPr>
              <a:spLocks/>
            </p:cNvSpPr>
            <p:nvPr/>
          </p:nvSpPr>
          <p:spPr bwMode="auto">
            <a:xfrm>
              <a:off x="4287036" y="2257147"/>
              <a:ext cx="425262" cy="191203"/>
            </a:xfrm>
            <a:custGeom>
              <a:avLst/>
              <a:gdLst>
                <a:gd name="T0" fmla="*/ 0 w 247"/>
                <a:gd name="T1" fmla="*/ 67 h 111"/>
                <a:gd name="T2" fmla="*/ 25 w 247"/>
                <a:gd name="T3" fmla="*/ 111 h 111"/>
                <a:gd name="T4" fmla="*/ 247 w 247"/>
                <a:gd name="T5" fmla="*/ 51 h 111"/>
                <a:gd name="T6" fmla="*/ 247 w 247"/>
                <a:gd name="T7" fmla="*/ 0 h 111"/>
                <a:gd name="T8" fmla="*/ 0 w 247"/>
                <a:gd name="T9" fmla="*/ 67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111">
                  <a:moveTo>
                    <a:pt x="0" y="67"/>
                  </a:moveTo>
                  <a:cubicBezTo>
                    <a:pt x="25" y="111"/>
                    <a:pt x="25" y="111"/>
                    <a:pt x="25" y="111"/>
                  </a:cubicBezTo>
                  <a:cubicBezTo>
                    <a:pt x="92" y="75"/>
                    <a:pt x="167" y="53"/>
                    <a:pt x="247" y="51"/>
                  </a:cubicBezTo>
                  <a:cubicBezTo>
                    <a:pt x="247" y="0"/>
                    <a:pt x="247" y="0"/>
                    <a:pt x="247" y="0"/>
                  </a:cubicBezTo>
                  <a:cubicBezTo>
                    <a:pt x="158" y="2"/>
                    <a:pt x="74" y="26"/>
                    <a:pt x="0" y="6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6417" tIns="48208" rIns="96417" bIns="48208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id-ID" sz="2001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157" name="文本框 67">
            <a:extLst>
              <a:ext uri="{FF2B5EF4-FFF2-40B4-BE49-F238E27FC236}">
                <a16:creationId xmlns:a16="http://schemas.microsoft.com/office/drawing/2014/main" id="{40666CA6-793B-C013-2396-803B23009A63}"/>
              </a:ext>
            </a:extLst>
          </p:cNvPr>
          <p:cNvSpPr txBox="1"/>
          <p:nvPr/>
        </p:nvSpPr>
        <p:spPr>
          <a:xfrm>
            <a:off x="2706164" y="447747"/>
            <a:ext cx="1149411" cy="693631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ctr">
              <a:lnSpc>
                <a:spcPct val="130000"/>
              </a:lnSpc>
              <a:defRPr sz="2001" kern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TW" altLang="en-US" sz="2400" dirty="0">
                <a:sym typeface="Arial" panose="020B0604020202020204" pitchFamily="34" charset="0"/>
              </a:rPr>
              <a:t>動機</a:t>
            </a:r>
            <a:endParaRPr lang="zh-CN" altLang="en-US" sz="2400" dirty="0">
              <a:sym typeface="Arial" panose="020B0604020202020204" pitchFamily="34" charset="0"/>
            </a:endParaRPr>
          </a:p>
        </p:txBody>
      </p:sp>
      <p:sp>
        <p:nvSpPr>
          <p:cNvPr id="140" name="文本框 67">
            <a:extLst>
              <a:ext uri="{FF2B5EF4-FFF2-40B4-BE49-F238E27FC236}">
                <a16:creationId xmlns:a16="http://schemas.microsoft.com/office/drawing/2014/main" id="{40B1BDD6-FCD0-0226-2F17-656FC3E8B157}"/>
              </a:ext>
            </a:extLst>
          </p:cNvPr>
          <p:cNvSpPr txBox="1"/>
          <p:nvPr/>
        </p:nvSpPr>
        <p:spPr>
          <a:xfrm>
            <a:off x="2818777" y="1933828"/>
            <a:ext cx="908636" cy="847653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ctr">
              <a:lnSpc>
                <a:spcPct val="130000"/>
              </a:lnSpc>
              <a:defRPr sz="2001" kern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TW" altLang="en-US" sz="2400" dirty="0">
                <a:sym typeface="Arial" panose="020B0604020202020204" pitchFamily="34" charset="0"/>
              </a:rPr>
              <a:t>目的</a:t>
            </a:r>
            <a:endParaRPr lang="zh-CN" altLang="en-US" sz="2400" dirty="0">
              <a:sym typeface="Arial" panose="020B0604020202020204" pitchFamily="34" charset="0"/>
            </a:endParaRPr>
          </a:p>
        </p:txBody>
      </p:sp>
      <p:pic>
        <p:nvPicPr>
          <p:cNvPr id="117" name="图片 7">
            <a:extLst>
              <a:ext uri="{FF2B5EF4-FFF2-40B4-BE49-F238E27FC236}">
                <a16:creationId xmlns:a16="http://schemas.microsoft.com/office/drawing/2014/main" id="{FE6E06E7-1609-551D-E406-89CFA629BEA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546709">
            <a:off x="-357349" y="-740061"/>
            <a:ext cx="1639089" cy="2095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004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20A7786D-0500-DFE1-D695-0F726C9C1A3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546709">
            <a:off x="-357349" y="-740061"/>
            <a:ext cx="1639089" cy="2095884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4E90D881-6C6C-3393-B75D-B3A9913BC916}"/>
              </a:ext>
            </a:extLst>
          </p:cNvPr>
          <p:cNvSpPr/>
          <p:nvPr/>
        </p:nvSpPr>
        <p:spPr>
          <a:xfrm>
            <a:off x="3621063" y="3000772"/>
            <a:ext cx="5929828" cy="523220"/>
          </a:xfrm>
          <a:prstGeom prst="rect">
            <a:avLst/>
          </a:prstGeom>
          <a:effectLst/>
        </p:spPr>
        <p:txBody>
          <a:bodyPr vert="horz" wrap="none">
            <a:spAutoFit/>
          </a:bodyPr>
          <a:lstStyle/>
          <a:p>
            <a:r>
              <a:rPr lang="zh-TW" altLang="zh-TW" sz="2800" kern="0" dirty="0">
                <a:solidFill>
                  <a:srgbClr val="000000"/>
                </a:solidFill>
                <a:effectLst/>
                <a:latin typeface="+mj-ea"/>
                <a:ea typeface="+mj-ea"/>
                <a:cs typeface="新細明體" panose="02020500000000000000" pitchFamily="18" charset="-120"/>
              </a:rPr>
              <a:t>「實現性別平等，並賦予婦女權力」</a:t>
            </a:r>
            <a:endParaRPr lang="en-US" altLang="zh-TW" sz="2800" b="1" dirty="0">
              <a:solidFill>
                <a:srgbClr val="70C4BC"/>
              </a:solidFill>
              <a:latin typeface="+mj-ea"/>
              <a:ea typeface="+mj-ea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5A2380E9-630D-D5E3-4CA2-5705BF5572DE}"/>
              </a:ext>
            </a:extLst>
          </p:cNvPr>
          <p:cNvSpPr/>
          <p:nvPr/>
        </p:nvSpPr>
        <p:spPr>
          <a:xfrm>
            <a:off x="476512" y="1061780"/>
            <a:ext cx="697627" cy="4401205"/>
          </a:xfrm>
          <a:prstGeom prst="rect">
            <a:avLst/>
          </a:prstGeom>
          <a:effectLst/>
        </p:spPr>
        <p:txBody>
          <a:bodyPr vert="horz" wrap="none">
            <a:spAutoFit/>
          </a:bodyPr>
          <a:lstStyle/>
          <a:p>
            <a:r>
              <a:rPr lang="en-US" altLang="zh-TW" sz="4000" b="1" dirty="0">
                <a:solidFill>
                  <a:srgbClr val="70C4BC"/>
                </a:solidFill>
                <a:latin typeface="+mj-lt"/>
                <a:ea typeface="微软雅黑" panose="020B0503020204020204" pitchFamily="34" charset="-122"/>
              </a:rPr>
              <a:t>S</a:t>
            </a:r>
          </a:p>
          <a:p>
            <a:r>
              <a:rPr lang="en-US" altLang="zh-TW" sz="4000" b="1" dirty="0">
                <a:solidFill>
                  <a:srgbClr val="70C4BC"/>
                </a:solidFill>
                <a:latin typeface="+mj-lt"/>
                <a:ea typeface="微软雅黑" panose="020B0503020204020204" pitchFamily="34" charset="-122"/>
              </a:rPr>
              <a:t>D</a:t>
            </a:r>
          </a:p>
          <a:p>
            <a:r>
              <a:rPr lang="en-US" altLang="zh-TW" sz="4000" b="1" dirty="0">
                <a:solidFill>
                  <a:srgbClr val="70C4BC"/>
                </a:solidFill>
                <a:latin typeface="+mj-lt"/>
                <a:ea typeface="微软雅黑" panose="020B0503020204020204" pitchFamily="34" charset="-122"/>
              </a:rPr>
              <a:t>G</a:t>
            </a:r>
          </a:p>
          <a:p>
            <a:r>
              <a:rPr lang="en-US" altLang="zh-TW" sz="4000" b="1" dirty="0">
                <a:solidFill>
                  <a:srgbClr val="70C4BC"/>
                </a:solidFill>
                <a:latin typeface="+mj-lt"/>
                <a:ea typeface="微软雅黑" panose="020B0503020204020204" pitchFamily="34" charset="-122"/>
              </a:rPr>
              <a:t>S</a:t>
            </a:r>
          </a:p>
          <a:p>
            <a:r>
              <a:rPr lang="zh-TW" altLang="en-US" sz="4000" b="1" dirty="0">
                <a:solidFill>
                  <a:srgbClr val="70C4BC"/>
                </a:solidFill>
                <a:latin typeface="+mj-lt"/>
                <a:ea typeface="微软雅黑" panose="020B0503020204020204" pitchFamily="34" charset="-122"/>
              </a:rPr>
              <a:t>目</a:t>
            </a:r>
            <a:endParaRPr lang="en-US" altLang="zh-TW" sz="4000" b="1" dirty="0">
              <a:solidFill>
                <a:srgbClr val="70C4BC"/>
              </a:solidFill>
              <a:latin typeface="+mj-lt"/>
              <a:ea typeface="微软雅黑" panose="020B0503020204020204" pitchFamily="34" charset="-122"/>
            </a:endParaRPr>
          </a:p>
          <a:p>
            <a:r>
              <a:rPr lang="zh-TW" altLang="en-US" sz="4000" b="1" dirty="0">
                <a:solidFill>
                  <a:srgbClr val="70C4BC"/>
                </a:solidFill>
                <a:latin typeface="+mj-lt"/>
                <a:ea typeface="微软雅黑" panose="020B0503020204020204" pitchFamily="34" charset="-122"/>
              </a:rPr>
              <a:t>標</a:t>
            </a:r>
            <a:endParaRPr lang="en-US" altLang="zh-TW" sz="4000" b="1" dirty="0">
              <a:solidFill>
                <a:srgbClr val="70C4BC"/>
              </a:solidFill>
              <a:latin typeface="+mj-lt"/>
              <a:ea typeface="微软雅黑" panose="020B0503020204020204" pitchFamily="34" charset="-122"/>
            </a:endParaRPr>
          </a:p>
          <a:p>
            <a:r>
              <a:rPr lang="zh-TW" altLang="en-US" sz="4000" b="1" dirty="0">
                <a:solidFill>
                  <a:srgbClr val="70C4BC"/>
                </a:solidFill>
                <a:latin typeface="+mj-lt"/>
                <a:ea typeface="微软雅黑" panose="020B0503020204020204" pitchFamily="34" charset="-122"/>
              </a:rPr>
              <a:t>五</a:t>
            </a:r>
            <a:endParaRPr lang="en-US" altLang="zh-TW" sz="4000" b="1" dirty="0">
              <a:solidFill>
                <a:srgbClr val="70C4BC"/>
              </a:solidFill>
              <a:latin typeface="+mj-lt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47935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35"/>
          <p:cNvSpPr/>
          <p:nvPr/>
        </p:nvSpPr>
        <p:spPr>
          <a:xfrm>
            <a:off x="7763332" y="508077"/>
            <a:ext cx="1254196" cy="1038026"/>
          </a:xfrm>
          <a:custGeom>
            <a:avLst/>
            <a:gdLst/>
            <a:ahLst/>
            <a:cxnLst/>
            <a:rect l="l" t="t" r="r" b="b"/>
            <a:pathLst>
              <a:path w="1783843" h="1476385" extrusionOk="0">
                <a:moveTo>
                  <a:pt x="1025374" y="202482"/>
                </a:moveTo>
                <a:cubicBezTo>
                  <a:pt x="1048549" y="206473"/>
                  <a:pt x="1069882" y="209849"/>
                  <a:pt x="1091215" y="213993"/>
                </a:cubicBezTo>
                <a:cubicBezTo>
                  <a:pt x="1118533" y="219518"/>
                  <a:pt x="1146313" y="224276"/>
                  <a:pt x="1173017" y="232103"/>
                </a:cubicBezTo>
                <a:cubicBezTo>
                  <a:pt x="1213688" y="244074"/>
                  <a:pt x="1253745" y="258501"/>
                  <a:pt x="1294109" y="271699"/>
                </a:cubicBezTo>
                <a:cubicBezTo>
                  <a:pt x="1310070" y="276918"/>
                  <a:pt x="1326799" y="280601"/>
                  <a:pt x="1342147" y="287354"/>
                </a:cubicBezTo>
                <a:cubicBezTo>
                  <a:pt x="1374837" y="301934"/>
                  <a:pt x="1408602" y="315440"/>
                  <a:pt x="1438529" y="334471"/>
                </a:cubicBezTo>
                <a:cubicBezTo>
                  <a:pt x="1452496" y="343372"/>
                  <a:pt x="1468457" y="346288"/>
                  <a:pt x="1481195" y="356111"/>
                </a:cubicBezTo>
                <a:cubicBezTo>
                  <a:pt x="1519871" y="386038"/>
                  <a:pt x="1564379" y="407832"/>
                  <a:pt x="1599678" y="442517"/>
                </a:cubicBezTo>
                <a:cubicBezTo>
                  <a:pt x="1616100" y="458786"/>
                  <a:pt x="1635285" y="472138"/>
                  <a:pt x="1652013" y="488099"/>
                </a:cubicBezTo>
                <a:cubicBezTo>
                  <a:pt x="1680253" y="514958"/>
                  <a:pt x="1699437" y="548262"/>
                  <a:pt x="1718315" y="582026"/>
                </a:cubicBezTo>
                <a:cubicBezTo>
                  <a:pt x="1745173" y="629911"/>
                  <a:pt x="1771110" y="678255"/>
                  <a:pt x="1780319" y="732739"/>
                </a:cubicBezTo>
                <a:cubicBezTo>
                  <a:pt x="1784923" y="760211"/>
                  <a:pt x="1783695" y="788911"/>
                  <a:pt x="1783695" y="816997"/>
                </a:cubicBezTo>
                <a:cubicBezTo>
                  <a:pt x="1783695" y="866416"/>
                  <a:pt x="1776942" y="915374"/>
                  <a:pt x="1770189" y="964333"/>
                </a:cubicBezTo>
                <a:cubicBezTo>
                  <a:pt x="1769729" y="967709"/>
                  <a:pt x="1770036" y="971393"/>
                  <a:pt x="1768808" y="974462"/>
                </a:cubicBezTo>
                <a:cubicBezTo>
                  <a:pt x="1757451" y="1001934"/>
                  <a:pt x="1748242" y="1030788"/>
                  <a:pt x="1733509" y="1056265"/>
                </a:cubicBezTo>
                <a:cubicBezTo>
                  <a:pt x="1714017" y="1090029"/>
                  <a:pt x="1692991" y="1123640"/>
                  <a:pt x="1667514" y="1152800"/>
                </a:cubicBezTo>
                <a:cubicBezTo>
                  <a:pt x="1632368" y="1193011"/>
                  <a:pt x="1597223" y="1233989"/>
                  <a:pt x="1550566" y="1262382"/>
                </a:cubicBezTo>
                <a:cubicBezTo>
                  <a:pt x="1526010" y="1277269"/>
                  <a:pt x="1502375" y="1293844"/>
                  <a:pt x="1477205" y="1307657"/>
                </a:cubicBezTo>
                <a:cubicBezTo>
                  <a:pt x="1455412" y="1319474"/>
                  <a:pt x="1431930" y="1328223"/>
                  <a:pt x="1409676" y="1338966"/>
                </a:cubicBezTo>
                <a:cubicBezTo>
                  <a:pt x="1398165" y="1344491"/>
                  <a:pt x="1387882" y="1353085"/>
                  <a:pt x="1375911" y="1357383"/>
                </a:cubicBezTo>
                <a:cubicBezTo>
                  <a:pt x="1339231" y="1370428"/>
                  <a:pt x="1302704" y="1385008"/>
                  <a:pt x="1264795" y="1392682"/>
                </a:cubicBezTo>
                <a:cubicBezTo>
                  <a:pt x="1245918" y="1396519"/>
                  <a:pt x="1229957" y="1415396"/>
                  <a:pt x="1208163" y="1405267"/>
                </a:cubicBezTo>
                <a:cubicBezTo>
                  <a:pt x="1196652" y="1416778"/>
                  <a:pt x="1180537" y="1416471"/>
                  <a:pt x="1166418" y="1421075"/>
                </a:cubicBezTo>
                <a:cubicBezTo>
                  <a:pt x="1150303" y="1426293"/>
                  <a:pt x="1134188" y="1431511"/>
                  <a:pt x="1116385" y="1429516"/>
                </a:cubicBezTo>
                <a:cubicBezTo>
                  <a:pt x="1109325" y="1428749"/>
                  <a:pt x="1101498" y="1433660"/>
                  <a:pt x="1094284" y="1436576"/>
                </a:cubicBezTo>
                <a:cubicBezTo>
                  <a:pt x="1075100" y="1444250"/>
                  <a:pt x="1053613" y="1446552"/>
                  <a:pt x="1032894" y="1450235"/>
                </a:cubicBezTo>
                <a:cubicBezTo>
                  <a:pt x="1010333" y="1454226"/>
                  <a:pt x="987619" y="1460058"/>
                  <a:pt x="964905" y="1460058"/>
                </a:cubicBezTo>
                <a:cubicBezTo>
                  <a:pt x="940195" y="1460058"/>
                  <a:pt x="917327" y="1468959"/>
                  <a:pt x="892925" y="1470187"/>
                </a:cubicBezTo>
                <a:cubicBezTo>
                  <a:pt x="861309" y="1471568"/>
                  <a:pt x="829847" y="1474638"/>
                  <a:pt x="798231" y="1475712"/>
                </a:cubicBezTo>
                <a:cubicBezTo>
                  <a:pt x="774595" y="1476480"/>
                  <a:pt x="750500" y="1477247"/>
                  <a:pt x="727172" y="1474024"/>
                </a:cubicBezTo>
                <a:cubicBezTo>
                  <a:pt x="685119" y="1468192"/>
                  <a:pt x="642760" y="1467424"/>
                  <a:pt x="600401" y="1460058"/>
                </a:cubicBezTo>
                <a:cubicBezTo>
                  <a:pt x="555740" y="1452384"/>
                  <a:pt x="511079" y="1444096"/>
                  <a:pt x="467952" y="1431972"/>
                </a:cubicBezTo>
                <a:cubicBezTo>
                  <a:pt x="418840" y="1418159"/>
                  <a:pt x="370956" y="1398821"/>
                  <a:pt x="325987" y="1373037"/>
                </a:cubicBezTo>
                <a:cubicBezTo>
                  <a:pt x="265518" y="1338198"/>
                  <a:pt x="208886" y="1298295"/>
                  <a:pt x="160848" y="1247802"/>
                </a:cubicBezTo>
                <a:cubicBezTo>
                  <a:pt x="140436" y="1226315"/>
                  <a:pt x="124935" y="1200224"/>
                  <a:pt x="106518" y="1176896"/>
                </a:cubicBezTo>
                <a:cubicBezTo>
                  <a:pt x="84571" y="1148963"/>
                  <a:pt x="68303" y="1117808"/>
                  <a:pt x="56638" y="1084504"/>
                </a:cubicBezTo>
                <a:cubicBezTo>
                  <a:pt x="44514" y="1049358"/>
                  <a:pt x="35305" y="1012985"/>
                  <a:pt x="23334" y="977685"/>
                </a:cubicBezTo>
                <a:cubicBezTo>
                  <a:pt x="9828" y="938396"/>
                  <a:pt x="5685" y="897111"/>
                  <a:pt x="2001" y="856593"/>
                </a:cubicBezTo>
                <a:cubicBezTo>
                  <a:pt x="-1836" y="815309"/>
                  <a:pt x="6" y="773256"/>
                  <a:pt x="6145" y="731818"/>
                </a:cubicBezTo>
                <a:cubicBezTo>
                  <a:pt x="8140" y="718312"/>
                  <a:pt x="9061" y="704653"/>
                  <a:pt x="11670" y="691301"/>
                </a:cubicBezTo>
                <a:cubicBezTo>
                  <a:pt x="17502" y="661987"/>
                  <a:pt x="21339" y="631906"/>
                  <a:pt x="31315" y="603973"/>
                </a:cubicBezTo>
                <a:cubicBezTo>
                  <a:pt x="42672" y="572357"/>
                  <a:pt x="58173" y="541816"/>
                  <a:pt x="74902" y="512655"/>
                </a:cubicBezTo>
                <a:cubicBezTo>
                  <a:pt x="94240" y="478891"/>
                  <a:pt x="113271" y="443899"/>
                  <a:pt x="138901" y="415352"/>
                </a:cubicBezTo>
                <a:cubicBezTo>
                  <a:pt x="165299" y="385885"/>
                  <a:pt x="187092" y="352120"/>
                  <a:pt x="218248" y="327104"/>
                </a:cubicBezTo>
                <a:cubicBezTo>
                  <a:pt x="238046" y="311143"/>
                  <a:pt x="262295" y="300246"/>
                  <a:pt x="275034" y="276457"/>
                </a:cubicBezTo>
                <a:cubicBezTo>
                  <a:pt x="298362" y="274769"/>
                  <a:pt x="304501" y="250059"/>
                  <a:pt x="323532" y="240698"/>
                </a:cubicBezTo>
                <a:cubicBezTo>
                  <a:pt x="342409" y="231336"/>
                  <a:pt x="359598" y="217216"/>
                  <a:pt x="378169" y="206166"/>
                </a:cubicBezTo>
                <a:cubicBezTo>
                  <a:pt x="389680" y="199413"/>
                  <a:pt x="399195" y="189590"/>
                  <a:pt x="410552" y="182530"/>
                </a:cubicBezTo>
                <a:cubicBezTo>
                  <a:pt x="459511" y="152296"/>
                  <a:pt x="509390" y="123903"/>
                  <a:pt x="563721" y="103951"/>
                </a:cubicBezTo>
                <a:cubicBezTo>
                  <a:pt x="595490" y="92287"/>
                  <a:pt x="625878" y="74484"/>
                  <a:pt x="658415" y="68191"/>
                </a:cubicBezTo>
                <a:cubicBezTo>
                  <a:pt x="696784" y="60825"/>
                  <a:pt x="732236" y="45324"/>
                  <a:pt x="769838" y="37036"/>
                </a:cubicBezTo>
                <a:cubicBezTo>
                  <a:pt x="791017" y="32432"/>
                  <a:pt x="813118" y="31511"/>
                  <a:pt x="834451" y="27521"/>
                </a:cubicBezTo>
                <a:cubicBezTo>
                  <a:pt x="844120" y="25679"/>
                  <a:pt x="852868" y="18926"/>
                  <a:pt x="862383" y="17238"/>
                </a:cubicBezTo>
                <a:cubicBezTo>
                  <a:pt x="880493" y="14168"/>
                  <a:pt x="898910" y="13554"/>
                  <a:pt x="917020" y="11099"/>
                </a:cubicBezTo>
                <a:cubicBezTo>
                  <a:pt x="926689" y="9871"/>
                  <a:pt x="936205" y="6955"/>
                  <a:pt x="945874" y="4653"/>
                </a:cubicBezTo>
                <a:cubicBezTo>
                  <a:pt x="945260" y="8183"/>
                  <a:pt x="944646" y="11406"/>
                  <a:pt x="944032" y="14629"/>
                </a:cubicBezTo>
                <a:cubicBezTo>
                  <a:pt x="946027" y="14475"/>
                  <a:pt x="947869" y="14936"/>
                  <a:pt x="949097" y="14322"/>
                </a:cubicBezTo>
                <a:cubicBezTo>
                  <a:pt x="969969" y="3578"/>
                  <a:pt x="991763" y="1890"/>
                  <a:pt x="1014938" y="3271"/>
                </a:cubicBezTo>
                <a:cubicBezTo>
                  <a:pt x="1038419" y="4806"/>
                  <a:pt x="1062055" y="2197"/>
                  <a:pt x="1085690" y="1583"/>
                </a:cubicBezTo>
                <a:cubicBezTo>
                  <a:pt x="1112855" y="969"/>
                  <a:pt x="1140020" y="-258"/>
                  <a:pt x="1167185" y="48"/>
                </a:cubicBezTo>
                <a:cubicBezTo>
                  <a:pt x="1190667" y="355"/>
                  <a:pt x="1214455" y="1276"/>
                  <a:pt x="1237630" y="4499"/>
                </a:cubicBezTo>
                <a:cubicBezTo>
                  <a:pt x="1265870" y="8490"/>
                  <a:pt x="1294416" y="8029"/>
                  <a:pt x="1322349" y="12633"/>
                </a:cubicBezTo>
                <a:cubicBezTo>
                  <a:pt x="1363019" y="19386"/>
                  <a:pt x="1403997" y="25832"/>
                  <a:pt x="1443747" y="36729"/>
                </a:cubicBezTo>
                <a:cubicBezTo>
                  <a:pt x="1477665" y="46091"/>
                  <a:pt x="1510049" y="61132"/>
                  <a:pt x="1542739" y="74791"/>
                </a:cubicBezTo>
                <a:cubicBezTo>
                  <a:pt x="1550720" y="78014"/>
                  <a:pt x="1557166" y="85074"/>
                  <a:pt x="1564226" y="90445"/>
                </a:cubicBezTo>
                <a:cubicBezTo>
                  <a:pt x="1571746" y="96124"/>
                  <a:pt x="1579266" y="101649"/>
                  <a:pt x="1586633" y="107635"/>
                </a:cubicBezTo>
                <a:cubicBezTo>
                  <a:pt x="1591391" y="111471"/>
                  <a:pt x="1595841" y="115922"/>
                  <a:pt x="1603055" y="122522"/>
                </a:cubicBezTo>
                <a:cubicBezTo>
                  <a:pt x="1569137" y="133725"/>
                  <a:pt x="1542739" y="123749"/>
                  <a:pt x="1515881" y="113620"/>
                </a:cubicBezTo>
                <a:cubicBezTo>
                  <a:pt x="1485186" y="102109"/>
                  <a:pt x="1454337" y="88450"/>
                  <a:pt x="1422414" y="83539"/>
                </a:cubicBezTo>
                <a:cubicBezTo>
                  <a:pt x="1397091" y="79549"/>
                  <a:pt x="1371768" y="73870"/>
                  <a:pt x="1345677" y="72642"/>
                </a:cubicBezTo>
                <a:cubicBezTo>
                  <a:pt x="1320200" y="71568"/>
                  <a:pt x="1295030" y="64968"/>
                  <a:pt x="1269553" y="63127"/>
                </a:cubicBezTo>
                <a:cubicBezTo>
                  <a:pt x="1237323" y="60825"/>
                  <a:pt x="1204940" y="60825"/>
                  <a:pt x="1172710" y="59750"/>
                </a:cubicBezTo>
                <a:cubicBezTo>
                  <a:pt x="1127742" y="58369"/>
                  <a:pt x="1082774" y="56834"/>
                  <a:pt x="1037652" y="55606"/>
                </a:cubicBezTo>
                <a:cubicBezTo>
                  <a:pt x="1035964" y="55606"/>
                  <a:pt x="1034276" y="56067"/>
                  <a:pt x="1032587" y="56374"/>
                </a:cubicBezTo>
                <a:cubicBezTo>
                  <a:pt x="988233" y="62973"/>
                  <a:pt x="943725" y="68805"/>
                  <a:pt x="899524" y="76172"/>
                </a:cubicBezTo>
                <a:cubicBezTo>
                  <a:pt x="855784" y="83539"/>
                  <a:pt x="811737" y="90138"/>
                  <a:pt x="769070" y="101496"/>
                </a:cubicBezTo>
                <a:cubicBezTo>
                  <a:pt x="723795" y="113620"/>
                  <a:pt x="678827" y="128968"/>
                  <a:pt x="635393" y="146924"/>
                </a:cubicBezTo>
                <a:cubicBezTo>
                  <a:pt x="582598" y="168718"/>
                  <a:pt x="530570" y="192813"/>
                  <a:pt x="479923" y="219058"/>
                </a:cubicBezTo>
                <a:cubicBezTo>
                  <a:pt x="435876" y="241925"/>
                  <a:pt x="395819" y="271239"/>
                  <a:pt x="355762" y="301013"/>
                </a:cubicBezTo>
                <a:cubicBezTo>
                  <a:pt x="307570" y="336773"/>
                  <a:pt x="266132" y="379439"/>
                  <a:pt x="223006" y="420417"/>
                </a:cubicBezTo>
                <a:cubicBezTo>
                  <a:pt x="199524" y="442671"/>
                  <a:pt x="183869" y="470910"/>
                  <a:pt x="164531" y="496387"/>
                </a:cubicBezTo>
                <a:cubicBezTo>
                  <a:pt x="148110" y="518027"/>
                  <a:pt x="136446" y="543504"/>
                  <a:pt x="123093" y="567446"/>
                </a:cubicBezTo>
                <a:cubicBezTo>
                  <a:pt x="95621" y="615944"/>
                  <a:pt x="79660" y="668586"/>
                  <a:pt x="72139" y="723377"/>
                </a:cubicBezTo>
                <a:cubicBezTo>
                  <a:pt x="67228" y="759597"/>
                  <a:pt x="62010" y="796431"/>
                  <a:pt x="62317" y="832805"/>
                </a:cubicBezTo>
                <a:cubicBezTo>
                  <a:pt x="62470" y="866723"/>
                  <a:pt x="69377" y="900487"/>
                  <a:pt x="73981" y="934252"/>
                </a:cubicBezTo>
                <a:cubicBezTo>
                  <a:pt x="76744" y="954357"/>
                  <a:pt x="81041" y="974309"/>
                  <a:pt x="84417" y="994414"/>
                </a:cubicBezTo>
                <a:cubicBezTo>
                  <a:pt x="91938" y="1040457"/>
                  <a:pt x="112657" y="1081895"/>
                  <a:pt x="133376" y="1122719"/>
                </a:cubicBezTo>
                <a:cubicBezTo>
                  <a:pt x="153635" y="1162469"/>
                  <a:pt x="179572" y="1198843"/>
                  <a:pt x="210574" y="1232301"/>
                </a:cubicBezTo>
                <a:cubicBezTo>
                  <a:pt x="252473" y="1277576"/>
                  <a:pt x="301278" y="1313642"/>
                  <a:pt x="353766" y="1343110"/>
                </a:cubicBezTo>
                <a:cubicBezTo>
                  <a:pt x="397967" y="1367819"/>
                  <a:pt x="444470" y="1391301"/>
                  <a:pt x="496498" y="1399742"/>
                </a:cubicBezTo>
                <a:cubicBezTo>
                  <a:pt x="532412" y="1405421"/>
                  <a:pt x="567404" y="1418926"/>
                  <a:pt x="603471" y="1421535"/>
                </a:cubicBezTo>
                <a:cubicBezTo>
                  <a:pt x="640458" y="1424145"/>
                  <a:pt x="677292" y="1434274"/>
                  <a:pt x="715047" y="1427828"/>
                </a:cubicBezTo>
                <a:cubicBezTo>
                  <a:pt x="728246" y="1425526"/>
                  <a:pt x="742212" y="1428749"/>
                  <a:pt x="755871" y="1428595"/>
                </a:cubicBezTo>
                <a:cubicBezTo>
                  <a:pt x="770298" y="1428442"/>
                  <a:pt x="784878" y="1425065"/>
                  <a:pt x="799152" y="1426600"/>
                </a:cubicBezTo>
                <a:cubicBezTo>
                  <a:pt x="830154" y="1430130"/>
                  <a:pt x="859774" y="1421075"/>
                  <a:pt x="890316" y="1419387"/>
                </a:cubicBezTo>
                <a:cubicBezTo>
                  <a:pt x="926689" y="1417392"/>
                  <a:pt x="963216" y="1414782"/>
                  <a:pt x="998209" y="1403118"/>
                </a:cubicBezTo>
                <a:cubicBezTo>
                  <a:pt x="1003734" y="1401277"/>
                  <a:pt x="1009720" y="1400816"/>
                  <a:pt x="1015552" y="1399742"/>
                </a:cubicBezTo>
                <a:cubicBezTo>
                  <a:pt x="1025988" y="1397900"/>
                  <a:pt x="1036271" y="1395752"/>
                  <a:pt x="1046707" y="1394217"/>
                </a:cubicBezTo>
                <a:cubicBezTo>
                  <a:pt x="1053306" y="1393296"/>
                  <a:pt x="1060213" y="1383627"/>
                  <a:pt x="1067119" y="1394370"/>
                </a:cubicBezTo>
                <a:cubicBezTo>
                  <a:pt x="1067733" y="1395291"/>
                  <a:pt x="1072798" y="1393296"/>
                  <a:pt x="1075714" y="1392529"/>
                </a:cubicBezTo>
                <a:cubicBezTo>
                  <a:pt x="1114236" y="1380558"/>
                  <a:pt x="1152758" y="1368433"/>
                  <a:pt x="1191588" y="1356922"/>
                </a:cubicBezTo>
                <a:cubicBezTo>
                  <a:pt x="1195118" y="1355848"/>
                  <a:pt x="1200182" y="1359531"/>
                  <a:pt x="1204480" y="1360913"/>
                </a:cubicBezTo>
                <a:cubicBezTo>
                  <a:pt x="1223050" y="1351397"/>
                  <a:pt x="1241314" y="1338045"/>
                  <a:pt x="1265563" y="1342342"/>
                </a:cubicBezTo>
                <a:cubicBezTo>
                  <a:pt x="1270167" y="1343110"/>
                  <a:pt x="1276613" y="1342342"/>
                  <a:pt x="1280143" y="1339580"/>
                </a:cubicBezTo>
                <a:cubicBezTo>
                  <a:pt x="1314675" y="1313028"/>
                  <a:pt x="1356574" y="1304127"/>
                  <a:pt x="1396324" y="1289393"/>
                </a:cubicBezTo>
                <a:cubicBezTo>
                  <a:pt x="1411364" y="1283868"/>
                  <a:pt x="1424716" y="1274199"/>
                  <a:pt x="1439297" y="1267139"/>
                </a:cubicBezTo>
                <a:cubicBezTo>
                  <a:pt x="1444361" y="1264684"/>
                  <a:pt x="1450500" y="1264991"/>
                  <a:pt x="1459709" y="1263609"/>
                </a:cubicBezTo>
                <a:cubicBezTo>
                  <a:pt x="1465234" y="1243965"/>
                  <a:pt x="1490404" y="1238900"/>
                  <a:pt x="1506979" y="1224320"/>
                </a:cubicBezTo>
                <a:cubicBezTo>
                  <a:pt x="1522480" y="1210661"/>
                  <a:pt x="1539362" y="1198383"/>
                  <a:pt x="1554863" y="1184723"/>
                </a:cubicBezTo>
                <a:cubicBezTo>
                  <a:pt x="1565760" y="1175054"/>
                  <a:pt x="1581108" y="1171985"/>
                  <a:pt x="1589395" y="1157712"/>
                </a:cubicBezTo>
                <a:cubicBezTo>
                  <a:pt x="1596762" y="1145127"/>
                  <a:pt x="1609194" y="1135458"/>
                  <a:pt x="1617481" y="1123333"/>
                </a:cubicBezTo>
                <a:cubicBezTo>
                  <a:pt x="1638047" y="1092638"/>
                  <a:pt x="1657538" y="1061176"/>
                  <a:pt x="1677490" y="1030020"/>
                </a:cubicBezTo>
                <a:cubicBezTo>
                  <a:pt x="1708799" y="981215"/>
                  <a:pt x="1721538" y="927192"/>
                  <a:pt x="1724607" y="870099"/>
                </a:cubicBezTo>
                <a:cubicBezTo>
                  <a:pt x="1727216" y="822368"/>
                  <a:pt x="1730286" y="774945"/>
                  <a:pt x="1724607" y="727060"/>
                </a:cubicBezTo>
                <a:cubicBezTo>
                  <a:pt x="1720003" y="688845"/>
                  <a:pt x="1704041" y="655234"/>
                  <a:pt x="1689615" y="620395"/>
                </a:cubicBezTo>
                <a:cubicBezTo>
                  <a:pt x="1673500" y="581873"/>
                  <a:pt x="1649558" y="548262"/>
                  <a:pt x="1623927" y="516646"/>
                </a:cubicBezTo>
                <a:cubicBezTo>
                  <a:pt x="1603208" y="491169"/>
                  <a:pt x="1575736" y="470143"/>
                  <a:pt x="1548111" y="451726"/>
                </a:cubicBezTo>
                <a:cubicBezTo>
                  <a:pt x="1512811" y="428244"/>
                  <a:pt x="1474903" y="408599"/>
                  <a:pt x="1437455" y="388494"/>
                </a:cubicBezTo>
                <a:cubicBezTo>
                  <a:pt x="1388036" y="361943"/>
                  <a:pt x="1336315" y="340149"/>
                  <a:pt x="1284133" y="320044"/>
                </a:cubicBezTo>
                <a:cubicBezTo>
                  <a:pt x="1264642" y="312524"/>
                  <a:pt x="1242388" y="312524"/>
                  <a:pt x="1222590" y="305311"/>
                </a:cubicBezTo>
                <a:cubicBezTo>
                  <a:pt x="1197266" y="296256"/>
                  <a:pt x="1170101" y="295949"/>
                  <a:pt x="1145238" y="283210"/>
                </a:cubicBezTo>
                <a:cubicBezTo>
                  <a:pt x="1130658" y="275843"/>
                  <a:pt x="1111167" y="275997"/>
                  <a:pt x="1093977" y="276304"/>
                </a:cubicBezTo>
                <a:cubicBezTo>
                  <a:pt x="1068961" y="276764"/>
                  <a:pt x="1050851" y="262031"/>
                  <a:pt x="1031206" y="251287"/>
                </a:cubicBezTo>
                <a:cubicBezTo>
                  <a:pt x="1016319" y="243307"/>
                  <a:pt x="1015705" y="222280"/>
                  <a:pt x="1025374" y="202482"/>
                </a:cubicBezTo>
                <a:close/>
              </a:path>
            </a:pathLst>
          </a:custGeom>
          <a:solidFill>
            <a:srgbClr val="FAD2E1"/>
          </a:solidFill>
          <a:ln>
            <a:noFill/>
          </a:ln>
        </p:spPr>
        <p:txBody>
          <a:bodyPr spcFirstLastPara="1" wrap="square" lIns="64280" tIns="32131" rIns="64280" bIns="32131" anchor="ctr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 sz="1266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6" name="Google Shape;536;p35"/>
          <p:cNvSpPr/>
          <p:nvPr/>
        </p:nvSpPr>
        <p:spPr>
          <a:xfrm>
            <a:off x="3647516" y="4031468"/>
            <a:ext cx="1209439" cy="1000983"/>
          </a:xfrm>
          <a:custGeom>
            <a:avLst/>
            <a:gdLst/>
            <a:ahLst/>
            <a:cxnLst/>
            <a:rect l="l" t="t" r="r" b="b"/>
            <a:pathLst>
              <a:path w="1720186" h="1423699" extrusionOk="0">
                <a:moveTo>
                  <a:pt x="988783" y="195257"/>
                </a:moveTo>
                <a:cubicBezTo>
                  <a:pt x="1011131" y="199104"/>
                  <a:pt x="1031702" y="202360"/>
                  <a:pt x="1052274" y="206356"/>
                </a:cubicBezTo>
                <a:cubicBezTo>
                  <a:pt x="1078618" y="211684"/>
                  <a:pt x="1105406" y="216272"/>
                  <a:pt x="1131157" y="223820"/>
                </a:cubicBezTo>
                <a:cubicBezTo>
                  <a:pt x="1170377" y="235364"/>
                  <a:pt x="1209005" y="249276"/>
                  <a:pt x="1247928" y="262004"/>
                </a:cubicBezTo>
                <a:cubicBezTo>
                  <a:pt x="1263320" y="267036"/>
                  <a:pt x="1279452" y="270588"/>
                  <a:pt x="1294252" y="277100"/>
                </a:cubicBezTo>
                <a:cubicBezTo>
                  <a:pt x="1325775" y="291159"/>
                  <a:pt x="1358335" y="304183"/>
                  <a:pt x="1387195" y="322535"/>
                </a:cubicBezTo>
                <a:cubicBezTo>
                  <a:pt x="1400662" y="331119"/>
                  <a:pt x="1416054" y="333931"/>
                  <a:pt x="1428338" y="343403"/>
                </a:cubicBezTo>
                <a:cubicBezTo>
                  <a:pt x="1465634" y="372263"/>
                  <a:pt x="1508553" y="393278"/>
                  <a:pt x="1542593" y="426726"/>
                </a:cubicBezTo>
                <a:cubicBezTo>
                  <a:pt x="1558429" y="442414"/>
                  <a:pt x="1576928" y="455290"/>
                  <a:pt x="1593060" y="470681"/>
                </a:cubicBezTo>
                <a:cubicBezTo>
                  <a:pt x="1620292" y="496581"/>
                  <a:pt x="1638792" y="528697"/>
                  <a:pt x="1656996" y="561256"/>
                </a:cubicBezTo>
                <a:cubicBezTo>
                  <a:pt x="1682895" y="607432"/>
                  <a:pt x="1707907" y="654051"/>
                  <a:pt x="1716787" y="706591"/>
                </a:cubicBezTo>
                <a:cubicBezTo>
                  <a:pt x="1721227" y="733083"/>
                  <a:pt x="1720043" y="760758"/>
                  <a:pt x="1720043" y="787842"/>
                </a:cubicBezTo>
                <a:cubicBezTo>
                  <a:pt x="1720043" y="835497"/>
                  <a:pt x="1713531" y="882709"/>
                  <a:pt x="1707019" y="929920"/>
                </a:cubicBezTo>
                <a:cubicBezTo>
                  <a:pt x="1706575" y="933176"/>
                  <a:pt x="1706871" y="936728"/>
                  <a:pt x="1705687" y="939688"/>
                </a:cubicBezTo>
                <a:cubicBezTo>
                  <a:pt x="1694735" y="966180"/>
                  <a:pt x="1685855" y="994004"/>
                  <a:pt x="1671647" y="1018571"/>
                </a:cubicBezTo>
                <a:cubicBezTo>
                  <a:pt x="1652852" y="1051131"/>
                  <a:pt x="1632576" y="1083543"/>
                  <a:pt x="1608008" y="1111662"/>
                </a:cubicBezTo>
                <a:cubicBezTo>
                  <a:pt x="1574116" y="1150438"/>
                  <a:pt x="1540225" y="1189953"/>
                  <a:pt x="1495233" y="1217333"/>
                </a:cubicBezTo>
                <a:cubicBezTo>
                  <a:pt x="1471554" y="1231689"/>
                  <a:pt x="1448762" y="1247673"/>
                  <a:pt x="1424490" y="1260993"/>
                </a:cubicBezTo>
                <a:cubicBezTo>
                  <a:pt x="1403474" y="1272389"/>
                  <a:pt x="1380831" y="1280824"/>
                  <a:pt x="1359371" y="1291184"/>
                </a:cubicBezTo>
                <a:cubicBezTo>
                  <a:pt x="1348271" y="1296512"/>
                  <a:pt x="1338355" y="1304800"/>
                  <a:pt x="1326811" y="1308944"/>
                </a:cubicBezTo>
                <a:cubicBezTo>
                  <a:pt x="1291440" y="1321524"/>
                  <a:pt x="1256216" y="1335584"/>
                  <a:pt x="1219660" y="1342984"/>
                </a:cubicBezTo>
                <a:cubicBezTo>
                  <a:pt x="1201457" y="1346684"/>
                  <a:pt x="1186065" y="1364887"/>
                  <a:pt x="1165049" y="1355120"/>
                </a:cubicBezTo>
                <a:cubicBezTo>
                  <a:pt x="1153949" y="1366219"/>
                  <a:pt x="1138409" y="1365923"/>
                  <a:pt x="1124793" y="1370363"/>
                </a:cubicBezTo>
                <a:cubicBezTo>
                  <a:pt x="1109254" y="1375395"/>
                  <a:pt x="1093714" y="1380427"/>
                  <a:pt x="1076546" y="1378503"/>
                </a:cubicBezTo>
                <a:cubicBezTo>
                  <a:pt x="1069738" y="1377763"/>
                  <a:pt x="1062190" y="1382499"/>
                  <a:pt x="1055234" y="1385311"/>
                </a:cubicBezTo>
                <a:cubicBezTo>
                  <a:pt x="1036734" y="1392711"/>
                  <a:pt x="1016015" y="1394931"/>
                  <a:pt x="996035" y="1398483"/>
                </a:cubicBezTo>
                <a:cubicBezTo>
                  <a:pt x="974279" y="1402331"/>
                  <a:pt x="952375" y="1407955"/>
                  <a:pt x="930472" y="1407955"/>
                </a:cubicBezTo>
                <a:cubicBezTo>
                  <a:pt x="906644" y="1407955"/>
                  <a:pt x="884592" y="1416539"/>
                  <a:pt x="861060" y="1417723"/>
                </a:cubicBezTo>
                <a:cubicBezTo>
                  <a:pt x="830573" y="1419055"/>
                  <a:pt x="800233" y="1422015"/>
                  <a:pt x="769745" y="1423051"/>
                </a:cubicBezTo>
                <a:cubicBezTo>
                  <a:pt x="746954" y="1423791"/>
                  <a:pt x="723718" y="1424531"/>
                  <a:pt x="701222" y="1421423"/>
                </a:cubicBezTo>
                <a:cubicBezTo>
                  <a:pt x="660671" y="1415799"/>
                  <a:pt x="619823" y="1415059"/>
                  <a:pt x="578975" y="1407955"/>
                </a:cubicBezTo>
                <a:cubicBezTo>
                  <a:pt x="535908" y="1400555"/>
                  <a:pt x="492840" y="1392563"/>
                  <a:pt x="451253" y="1380871"/>
                </a:cubicBezTo>
                <a:cubicBezTo>
                  <a:pt x="403893" y="1367551"/>
                  <a:pt x="357718" y="1348904"/>
                  <a:pt x="314354" y="1324040"/>
                </a:cubicBezTo>
                <a:cubicBezTo>
                  <a:pt x="256043" y="1290444"/>
                  <a:pt x="201432" y="1251965"/>
                  <a:pt x="155108" y="1203273"/>
                </a:cubicBezTo>
                <a:cubicBezTo>
                  <a:pt x="135424" y="1182553"/>
                  <a:pt x="120476" y="1157394"/>
                  <a:pt x="102717" y="1134898"/>
                </a:cubicBezTo>
                <a:cubicBezTo>
                  <a:pt x="81553" y="1107962"/>
                  <a:pt x="65865" y="1077919"/>
                  <a:pt x="54617" y="1045803"/>
                </a:cubicBezTo>
                <a:cubicBezTo>
                  <a:pt x="42925" y="1011911"/>
                  <a:pt x="34045" y="976836"/>
                  <a:pt x="22502" y="942796"/>
                </a:cubicBezTo>
                <a:cubicBezTo>
                  <a:pt x="9478" y="904909"/>
                  <a:pt x="5482" y="865097"/>
                  <a:pt x="1930" y="826025"/>
                </a:cubicBezTo>
                <a:cubicBezTo>
                  <a:pt x="-1770" y="786214"/>
                  <a:pt x="6" y="745662"/>
                  <a:pt x="5926" y="705703"/>
                </a:cubicBezTo>
                <a:cubicBezTo>
                  <a:pt x="7850" y="692679"/>
                  <a:pt x="8738" y="679507"/>
                  <a:pt x="11254" y="666631"/>
                </a:cubicBezTo>
                <a:cubicBezTo>
                  <a:pt x="16878" y="638364"/>
                  <a:pt x="20578" y="609356"/>
                  <a:pt x="30197" y="582420"/>
                </a:cubicBezTo>
                <a:cubicBezTo>
                  <a:pt x="41149" y="551933"/>
                  <a:pt x="56097" y="522481"/>
                  <a:pt x="72229" y="494361"/>
                </a:cubicBezTo>
                <a:cubicBezTo>
                  <a:pt x="90877" y="461802"/>
                  <a:pt x="109229" y="428058"/>
                  <a:pt x="133944" y="400530"/>
                </a:cubicBezTo>
                <a:cubicBezTo>
                  <a:pt x="159400" y="372115"/>
                  <a:pt x="180416" y="339555"/>
                  <a:pt x="210459" y="315431"/>
                </a:cubicBezTo>
                <a:cubicBezTo>
                  <a:pt x="229551" y="300039"/>
                  <a:pt x="252935" y="289531"/>
                  <a:pt x="265219" y="266592"/>
                </a:cubicBezTo>
                <a:cubicBezTo>
                  <a:pt x="287715" y="264964"/>
                  <a:pt x="293635" y="241136"/>
                  <a:pt x="311986" y="232108"/>
                </a:cubicBezTo>
                <a:cubicBezTo>
                  <a:pt x="330190" y="223080"/>
                  <a:pt x="346766" y="209464"/>
                  <a:pt x="364674" y="198809"/>
                </a:cubicBezTo>
                <a:cubicBezTo>
                  <a:pt x="375774" y="192297"/>
                  <a:pt x="384950" y="182825"/>
                  <a:pt x="395901" y="176017"/>
                </a:cubicBezTo>
                <a:cubicBezTo>
                  <a:pt x="443113" y="146861"/>
                  <a:pt x="491212" y="119481"/>
                  <a:pt x="543604" y="100242"/>
                </a:cubicBezTo>
                <a:cubicBezTo>
                  <a:pt x="574240" y="88994"/>
                  <a:pt x="603543" y="71826"/>
                  <a:pt x="634919" y="65758"/>
                </a:cubicBezTo>
                <a:cubicBezTo>
                  <a:pt x="671918" y="58654"/>
                  <a:pt x="706106" y="43706"/>
                  <a:pt x="742366" y="35714"/>
                </a:cubicBezTo>
                <a:cubicBezTo>
                  <a:pt x="762789" y="31274"/>
                  <a:pt x="784101" y="30386"/>
                  <a:pt x="804673" y="26538"/>
                </a:cubicBezTo>
                <a:cubicBezTo>
                  <a:pt x="813997" y="24762"/>
                  <a:pt x="822433" y="18251"/>
                  <a:pt x="831609" y="16623"/>
                </a:cubicBezTo>
                <a:cubicBezTo>
                  <a:pt x="849072" y="13663"/>
                  <a:pt x="866832" y="13071"/>
                  <a:pt x="884296" y="10703"/>
                </a:cubicBezTo>
                <a:cubicBezTo>
                  <a:pt x="893620" y="9519"/>
                  <a:pt x="902796" y="6707"/>
                  <a:pt x="912120" y="4487"/>
                </a:cubicBezTo>
                <a:cubicBezTo>
                  <a:pt x="911528" y="7891"/>
                  <a:pt x="910936" y="10999"/>
                  <a:pt x="910344" y="14107"/>
                </a:cubicBezTo>
                <a:cubicBezTo>
                  <a:pt x="912268" y="13959"/>
                  <a:pt x="914044" y="14403"/>
                  <a:pt x="915228" y="13811"/>
                </a:cubicBezTo>
                <a:cubicBezTo>
                  <a:pt x="935356" y="3451"/>
                  <a:pt x="956371" y="1823"/>
                  <a:pt x="978719" y="3155"/>
                </a:cubicBezTo>
                <a:cubicBezTo>
                  <a:pt x="1001363" y="4635"/>
                  <a:pt x="1024155" y="2119"/>
                  <a:pt x="1046946" y="1527"/>
                </a:cubicBezTo>
                <a:cubicBezTo>
                  <a:pt x="1073142" y="935"/>
                  <a:pt x="1099338" y="-249"/>
                  <a:pt x="1125533" y="47"/>
                </a:cubicBezTo>
                <a:cubicBezTo>
                  <a:pt x="1148177" y="343"/>
                  <a:pt x="1171117" y="1231"/>
                  <a:pt x="1193465" y="4339"/>
                </a:cubicBezTo>
                <a:cubicBezTo>
                  <a:pt x="1220696" y="8187"/>
                  <a:pt x="1248224" y="7743"/>
                  <a:pt x="1275160" y="12183"/>
                </a:cubicBezTo>
                <a:cubicBezTo>
                  <a:pt x="1314379" y="18695"/>
                  <a:pt x="1353895" y="24910"/>
                  <a:pt x="1392227" y="35418"/>
                </a:cubicBezTo>
                <a:cubicBezTo>
                  <a:pt x="1424934" y="44446"/>
                  <a:pt x="1456162" y="58950"/>
                  <a:pt x="1487685" y="72122"/>
                </a:cubicBezTo>
                <a:cubicBezTo>
                  <a:pt x="1495381" y="75230"/>
                  <a:pt x="1501597" y="82038"/>
                  <a:pt x="1508405" y="87218"/>
                </a:cubicBezTo>
                <a:cubicBezTo>
                  <a:pt x="1515657" y="92694"/>
                  <a:pt x="1522909" y="98022"/>
                  <a:pt x="1530013" y="103794"/>
                </a:cubicBezTo>
                <a:cubicBezTo>
                  <a:pt x="1534601" y="107494"/>
                  <a:pt x="1538893" y="111785"/>
                  <a:pt x="1545849" y="118149"/>
                </a:cubicBezTo>
                <a:cubicBezTo>
                  <a:pt x="1513141" y="128953"/>
                  <a:pt x="1487685" y="119333"/>
                  <a:pt x="1461786" y="109565"/>
                </a:cubicBezTo>
                <a:cubicBezTo>
                  <a:pt x="1432186" y="98466"/>
                  <a:pt x="1402438" y="85294"/>
                  <a:pt x="1371655" y="80558"/>
                </a:cubicBezTo>
                <a:cubicBezTo>
                  <a:pt x="1347235" y="76710"/>
                  <a:pt x="1322815" y="71234"/>
                  <a:pt x="1297656" y="70050"/>
                </a:cubicBezTo>
                <a:cubicBezTo>
                  <a:pt x="1273088" y="69014"/>
                  <a:pt x="1248816" y="62650"/>
                  <a:pt x="1224248" y="60874"/>
                </a:cubicBezTo>
                <a:cubicBezTo>
                  <a:pt x="1193169" y="58654"/>
                  <a:pt x="1161941" y="58654"/>
                  <a:pt x="1130861" y="57618"/>
                </a:cubicBezTo>
                <a:cubicBezTo>
                  <a:pt x="1087498" y="56286"/>
                  <a:pt x="1044134" y="54806"/>
                  <a:pt x="1000623" y="53622"/>
                </a:cubicBezTo>
                <a:cubicBezTo>
                  <a:pt x="998995" y="53622"/>
                  <a:pt x="997367" y="54066"/>
                  <a:pt x="995739" y="54362"/>
                </a:cubicBezTo>
                <a:cubicBezTo>
                  <a:pt x="952967" y="60726"/>
                  <a:pt x="910048" y="66350"/>
                  <a:pt x="867424" y="73454"/>
                </a:cubicBezTo>
                <a:cubicBezTo>
                  <a:pt x="825245" y="80558"/>
                  <a:pt x="782769" y="86922"/>
                  <a:pt x="741626" y="97874"/>
                </a:cubicBezTo>
                <a:cubicBezTo>
                  <a:pt x="697966" y="109565"/>
                  <a:pt x="654603" y="124365"/>
                  <a:pt x="612719" y="141681"/>
                </a:cubicBezTo>
                <a:cubicBezTo>
                  <a:pt x="561808" y="162697"/>
                  <a:pt x="511636" y="185933"/>
                  <a:pt x="462797" y="211240"/>
                </a:cubicBezTo>
                <a:cubicBezTo>
                  <a:pt x="420321" y="233292"/>
                  <a:pt x="381694" y="261560"/>
                  <a:pt x="343066" y="290271"/>
                </a:cubicBezTo>
                <a:cubicBezTo>
                  <a:pt x="296595" y="324755"/>
                  <a:pt x="256635" y="365899"/>
                  <a:pt x="215047" y="405414"/>
                </a:cubicBezTo>
                <a:cubicBezTo>
                  <a:pt x="192404" y="426874"/>
                  <a:pt x="177308" y="454106"/>
                  <a:pt x="158660" y="478673"/>
                </a:cubicBezTo>
                <a:cubicBezTo>
                  <a:pt x="142824" y="499541"/>
                  <a:pt x="131576" y="524109"/>
                  <a:pt x="118701" y="547197"/>
                </a:cubicBezTo>
                <a:cubicBezTo>
                  <a:pt x="92209" y="593964"/>
                  <a:pt x="76817" y="644728"/>
                  <a:pt x="69565" y="697563"/>
                </a:cubicBezTo>
                <a:cubicBezTo>
                  <a:pt x="64829" y="732491"/>
                  <a:pt x="59797" y="768010"/>
                  <a:pt x="60093" y="803086"/>
                </a:cubicBezTo>
                <a:cubicBezTo>
                  <a:pt x="60241" y="835793"/>
                  <a:pt x="66901" y="868353"/>
                  <a:pt x="71341" y="900913"/>
                </a:cubicBezTo>
                <a:cubicBezTo>
                  <a:pt x="74005" y="920300"/>
                  <a:pt x="78149" y="939540"/>
                  <a:pt x="81405" y="958928"/>
                </a:cubicBezTo>
                <a:cubicBezTo>
                  <a:pt x="88657" y="1003328"/>
                  <a:pt x="108637" y="1043287"/>
                  <a:pt x="128616" y="1082655"/>
                </a:cubicBezTo>
                <a:cubicBezTo>
                  <a:pt x="148152" y="1120986"/>
                  <a:pt x="173164" y="1156062"/>
                  <a:pt x="203060" y="1188325"/>
                </a:cubicBezTo>
                <a:cubicBezTo>
                  <a:pt x="243463" y="1231985"/>
                  <a:pt x="290527" y="1266765"/>
                  <a:pt x="341142" y="1295180"/>
                </a:cubicBezTo>
                <a:cubicBezTo>
                  <a:pt x="383766" y="1319008"/>
                  <a:pt x="428609" y="1341652"/>
                  <a:pt x="478781" y="1349792"/>
                </a:cubicBezTo>
                <a:cubicBezTo>
                  <a:pt x="513412" y="1355268"/>
                  <a:pt x="547156" y="1368291"/>
                  <a:pt x="581935" y="1370807"/>
                </a:cubicBezTo>
                <a:cubicBezTo>
                  <a:pt x="617603" y="1373323"/>
                  <a:pt x="653123" y="1383091"/>
                  <a:pt x="689530" y="1376875"/>
                </a:cubicBezTo>
                <a:cubicBezTo>
                  <a:pt x="702258" y="1374655"/>
                  <a:pt x="715726" y="1377763"/>
                  <a:pt x="728898" y="1377615"/>
                </a:cubicBezTo>
                <a:cubicBezTo>
                  <a:pt x="742810" y="1377467"/>
                  <a:pt x="756869" y="1374211"/>
                  <a:pt x="770633" y="1375691"/>
                </a:cubicBezTo>
                <a:cubicBezTo>
                  <a:pt x="800529" y="1379095"/>
                  <a:pt x="829093" y="1370363"/>
                  <a:pt x="858544" y="1368735"/>
                </a:cubicBezTo>
                <a:cubicBezTo>
                  <a:pt x="893620" y="1366811"/>
                  <a:pt x="928844" y="1364295"/>
                  <a:pt x="962587" y="1353048"/>
                </a:cubicBezTo>
                <a:cubicBezTo>
                  <a:pt x="967915" y="1351272"/>
                  <a:pt x="973687" y="1350828"/>
                  <a:pt x="979311" y="1349792"/>
                </a:cubicBezTo>
                <a:cubicBezTo>
                  <a:pt x="989375" y="1348016"/>
                  <a:pt x="999291" y="1345944"/>
                  <a:pt x="1009355" y="1344464"/>
                </a:cubicBezTo>
                <a:cubicBezTo>
                  <a:pt x="1015719" y="1343576"/>
                  <a:pt x="1022379" y="1334252"/>
                  <a:pt x="1029038" y="1344612"/>
                </a:cubicBezTo>
                <a:cubicBezTo>
                  <a:pt x="1029630" y="1345500"/>
                  <a:pt x="1034514" y="1343576"/>
                  <a:pt x="1037326" y="1342836"/>
                </a:cubicBezTo>
                <a:cubicBezTo>
                  <a:pt x="1074474" y="1331292"/>
                  <a:pt x="1111622" y="1319600"/>
                  <a:pt x="1149065" y="1308500"/>
                </a:cubicBezTo>
                <a:cubicBezTo>
                  <a:pt x="1152469" y="1307464"/>
                  <a:pt x="1157353" y="1311016"/>
                  <a:pt x="1161497" y="1312348"/>
                </a:cubicBezTo>
                <a:cubicBezTo>
                  <a:pt x="1179405" y="1303172"/>
                  <a:pt x="1197017" y="1290296"/>
                  <a:pt x="1220400" y="1294440"/>
                </a:cubicBezTo>
                <a:cubicBezTo>
                  <a:pt x="1224840" y="1295180"/>
                  <a:pt x="1231056" y="1294440"/>
                  <a:pt x="1234460" y="1291776"/>
                </a:cubicBezTo>
                <a:cubicBezTo>
                  <a:pt x="1267760" y="1266173"/>
                  <a:pt x="1308163" y="1257589"/>
                  <a:pt x="1346495" y="1243381"/>
                </a:cubicBezTo>
                <a:cubicBezTo>
                  <a:pt x="1360999" y="1238053"/>
                  <a:pt x="1373875" y="1228729"/>
                  <a:pt x="1387935" y="1221921"/>
                </a:cubicBezTo>
                <a:cubicBezTo>
                  <a:pt x="1392818" y="1219553"/>
                  <a:pt x="1398738" y="1219849"/>
                  <a:pt x="1407618" y="1218517"/>
                </a:cubicBezTo>
                <a:cubicBezTo>
                  <a:pt x="1412946" y="1199573"/>
                  <a:pt x="1437218" y="1194689"/>
                  <a:pt x="1453202" y="1180630"/>
                </a:cubicBezTo>
                <a:cubicBezTo>
                  <a:pt x="1468150" y="1167458"/>
                  <a:pt x="1484429" y="1155618"/>
                  <a:pt x="1499377" y="1142446"/>
                </a:cubicBezTo>
                <a:cubicBezTo>
                  <a:pt x="1509885" y="1133122"/>
                  <a:pt x="1524685" y="1130162"/>
                  <a:pt x="1532677" y="1116398"/>
                </a:cubicBezTo>
                <a:cubicBezTo>
                  <a:pt x="1539781" y="1104262"/>
                  <a:pt x="1551769" y="1094938"/>
                  <a:pt x="1559761" y="1083247"/>
                </a:cubicBezTo>
                <a:cubicBezTo>
                  <a:pt x="1579592" y="1053647"/>
                  <a:pt x="1598388" y="1023307"/>
                  <a:pt x="1617628" y="993264"/>
                </a:cubicBezTo>
                <a:cubicBezTo>
                  <a:pt x="1647820" y="946200"/>
                  <a:pt x="1660103" y="894105"/>
                  <a:pt x="1663063" y="839049"/>
                </a:cubicBezTo>
                <a:cubicBezTo>
                  <a:pt x="1665580" y="793022"/>
                  <a:pt x="1668539" y="747290"/>
                  <a:pt x="1663063" y="701115"/>
                </a:cubicBezTo>
                <a:cubicBezTo>
                  <a:pt x="1658623" y="664263"/>
                  <a:pt x="1643232" y="631852"/>
                  <a:pt x="1629320" y="598256"/>
                </a:cubicBezTo>
                <a:cubicBezTo>
                  <a:pt x="1613780" y="561108"/>
                  <a:pt x="1590692" y="528697"/>
                  <a:pt x="1565977" y="498209"/>
                </a:cubicBezTo>
                <a:cubicBezTo>
                  <a:pt x="1545997" y="473641"/>
                  <a:pt x="1519505" y="453366"/>
                  <a:pt x="1492865" y="435606"/>
                </a:cubicBezTo>
                <a:cubicBezTo>
                  <a:pt x="1458826" y="412962"/>
                  <a:pt x="1422270" y="394018"/>
                  <a:pt x="1386159" y="374631"/>
                </a:cubicBezTo>
                <a:cubicBezTo>
                  <a:pt x="1338503" y="349027"/>
                  <a:pt x="1288628" y="328011"/>
                  <a:pt x="1238308" y="308623"/>
                </a:cubicBezTo>
                <a:cubicBezTo>
                  <a:pt x="1219512" y="301371"/>
                  <a:pt x="1198053" y="301371"/>
                  <a:pt x="1178961" y="294415"/>
                </a:cubicBezTo>
                <a:cubicBezTo>
                  <a:pt x="1154541" y="285684"/>
                  <a:pt x="1128345" y="285388"/>
                  <a:pt x="1104370" y="273104"/>
                </a:cubicBezTo>
                <a:cubicBezTo>
                  <a:pt x="1090310" y="266000"/>
                  <a:pt x="1071514" y="266148"/>
                  <a:pt x="1054938" y="266444"/>
                </a:cubicBezTo>
                <a:cubicBezTo>
                  <a:pt x="1030814" y="266888"/>
                  <a:pt x="1013351" y="252680"/>
                  <a:pt x="994407" y="242320"/>
                </a:cubicBezTo>
                <a:cubicBezTo>
                  <a:pt x="980051" y="234624"/>
                  <a:pt x="979459" y="214348"/>
                  <a:pt x="988783" y="195257"/>
                </a:cubicBezTo>
                <a:close/>
              </a:path>
            </a:pathLst>
          </a:custGeom>
          <a:solidFill>
            <a:srgbClr val="FAD2E1"/>
          </a:solidFill>
          <a:ln>
            <a:noFill/>
          </a:ln>
        </p:spPr>
        <p:txBody>
          <a:bodyPr spcFirstLastPara="1" wrap="square" lIns="64280" tIns="32131" rIns="64280" bIns="32131" anchor="ctr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 sz="1266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7" name="Google Shape;537;p35"/>
          <p:cNvSpPr/>
          <p:nvPr/>
        </p:nvSpPr>
        <p:spPr>
          <a:xfrm>
            <a:off x="7842065" y="4031468"/>
            <a:ext cx="1196609" cy="990365"/>
          </a:xfrm>
          <a:custGeom>
            <a:avLst/>
            <a:gdLst/>
            <a:ahLst/>
            <a:cxnLst/>
            <a:rect l="l" t="t" r="r" b="b"/>
            <a:pathLst>
              <a:path w="1701938" h="1408597" extrusionOk="0">
                <a:moveTo>
                  <a:pt x="978294" y="193185"/>
                </a:moveTo>
                <a:cubicBezTo>
                  <a:pt x="1000405" y="196992"/>
                  <a:pt x="1020758" y="200214"/>
                  <a:pt x="1041112" y="204167"/>
                </a:cubicBezTo>
                <a:cubicBezTo>
                  <a:pt x="1067176" y="209439"/>
                  <a:pt x="1093680" y="213978"/>
                  <a:pt x="1119158" y="221446"/>
                </a:cubicBezTo>
                <a:cubicBezTo>
                  <a:pt x="1157962" y="232867"/>
                  <a:pt x="1196179" y="246632"/>
                  <a:pt x="1234690" y="259224"/>
                </a:cubicBezTo>
                <a:cubicBezTo>
                  <a:pt x="1249919" y="264203"/>
                  <a:pt x="1265879" y="267717"/>
                  <a:pt x="1280522" y="274160"/>
                </a:cubicBezTo>
                <a:cubicBezTo>
                  <a:pt x="1311711" y="288071"/>
                  <a:pt x="1343926" y="300957"/>
                  <a:pt x="1372479" y="319114"/>
                </a:cubicBezTo>
                <a:cubicBezTo>
                  <a:pt x="1385804" y="327607"/>
                  <a:pt x="1401033" y="330389"/>
                  <a:pt x="1413186" y="339760"/>
                </a:cubicBezTo>
                <a:cubicBezTo>
                  <a:pt x="1450086" y="368314"/>
                  <a:pt x="1492550" y="389106"/>
                  <a:pt x="1526229" y="422199"/>
                </a:cubicBezTo>
                <a:cubicBezTo>
                  <a:pt x="1541897" y="437721"/>
                  <a:pt x="1560200" y="450460"/>
                  <a:pt x="1576161" y="465688"/>
                </a:cubicBezTo>
                <a:cubicBezTo>
                  <a:pt x="1603104" y="491313"/>
                  <a:pt x="1621408" y="523088"/>
                  <a:pt x="1639418" y="555303"/>
                </a:cubicBezTo>
                <a:cubicBezTo>
                  <a:pt x="1665043" y="600988"/>
                  <a:pt x="1689790" y="647113"/>
                  <a:pt x="1698575" y="699095"/>
                </a:cubicBezTo>
                <a:cubicBezTo>
                  <a:pt x="1702968" y="725306"/>
                  <a:pt x="1701797" y="752688"/>
                  <a:pt x="1701797" y="779485"/>
                </a:cubicBezTo>
                <a:cubicBezTo>
                  <a:pt x="1701797" y="826634"/>
                  <a:pt x="1695354" y="873345"/>
                  <a:pt x="1688911" y="920056"/>
                </a:cubicBezTo>
                <a:cubicBezTo>
                  <a:pt x="1688472" y="923277"/>
                  <a:pt x="1688765" y="926792"/>
                  <a:pt x="1687593" y="929720"/>
                </a:cubicBezTo>
                <a:cubicBezTo>
                  <a:pt x="1676757" y="955931"/>
                  <a:pt x="1667972" y="983459"/>
                  <a:pt x="1653915" y="1007766"/>
                </a:cubicBezTo>
                <a:cubicBezTo>
                  <a:pt x="1635318" y="1039981"/>
                  <a:pt x="1615257" y="1072048"/>
                  <a:pt x="1590950" y="1099870"/>
                </a:cubicBezTo>
                <a:cubicBezTo>
                  <a:pt x="1557418" y="1138234"/>
                  <a:pt x="1523886" y="1177330"/>
                  <a:pt x="1479372" y="1204420"/>
                </a:cubicBezTo>
                <a:cubicBezTo>
                  <a:pt x="1455943" y="1218623"/>
                  <a:pt x="1433393" y="1234438"/>
                  <a:pt x="1409379" y="1247616"/>
                </a:cubicBezTo>
                <a:cubicBezTo>
                  <a:pt x="1388586" y="1258891"/>
                  <a:pt x="1366183" y="1267238"/>
                  <a:pt x="1344951" y="1277488"/>
                </a:cubicBezTo>
                <a:cubicBezTo>
                  <a:pt x="1333969" y="1282759"/>
                  <a:pt x="1324158" y="1290959"/>
                  <a:pt x="1312736" y="1295059"/>
                </a:cubicBezTo>
                <a:cubicBezTo>
                  <a:pt x="1277740" y="1307505"/>
                  <a:pt x="1242890" y="1321416"/>
                  <a:pt x="1206722" y="1328737"/>
                </a:cubicBezTo>
                <a:cubicBezTo>
                  <a:pt x="1188712" y="1332398"/>
                  <a:pt x="1173483" y="1350409"/>
                  <a:pt x="1152690" y="1340744"/>
                </a:cubicBezTo>
                <a:cubicBezTo>
                  <a:pt x="1141708" y="1351727"/>
                  <a:pt x="1126333" y="1351434"/>
                  <a:pt x="1112862" y="1355827"/>
                </a:cubicBezTo>
                <a:cubicBezTo>
                  <a:pt x="1097487" y="1360805"/>
                  <a:pt x="1082112" y="1365784"/>
                  <a:pt x="1065126" y="1363880"/>
                </a:cubicBezTo>
                <a:cubicBezTo>
                  <a:pt x="1058390" y="1363148"/>
                  <a:pt x="1050922" y="1367834"/>
                  <a:pt x="1044040" y="1370616"/>
                </a:cubicBezTo>
                <a:cubicBezTo>
                  <a:pt x="1025737" y="1377937"/>
                  <a:pt x="1005237" y="1380134"/>
                  <a:pt x="985469" y="1383648"/>
                </a:cubicBezTo>
                <a:cubicBezTo>
                  <a:pt x="963944" y="1387455"/>
                  <a:pt x="942273" y="1393019"/>
                  <a:pt x="920601" y="1393019"/>
                </a:cubicBezTo>
                <a:cubicBezTo>
                  <a:pt x="897026" y="1393019"/>
                  <a:pt x="875208" y="1401512"/>
                  <a:pt x="851926" y="1402684"/>
                </a:cubicBezTo>
                <a:cubicBezTo>
                  <a:pt x="821762" y="1404002"/>
                  <a:pt x="791744" y="1406930"/>
                  <a:pt x="761580" y="1407955"/>
                </a:cubicBezTo>
                <a:cubicBezTo>
                  <a:pt x="739030" y="1408687"/>
                  <a:pt x="716041" y="1409419"/>
                  <a:pt x="693784" y="1406344"/>
                </a:cubicBezTo>
                <a:cubicBezTo>
                  <a:pt x="653662" y="1400780"/>
                  <a:pt x="613248" y="1400048"/>
                  <a:pt x="572834" y="1393019"/>
                </a:cubicBezTo>
                <a:cubicBezTo>
                  <a:pt x="530223" y="1385698"/>
                  <a:pt x="487612" y="1377791"/>
                  <a:pt x="446466" y="1366223"/>
                </a:cubicBezTo>
                <a:cubicBezTo>
                  <a:pt x="399609" y="1353045"/>
                  <a:pt x="353923" y="1334595"/>
                  <a:pt x="311020" y="1309995"/>
                </a:cubicBezTo>
                <a:cubicBezTo>
                  <a:pt x="253327" y="1276755"/>
                  <a:pt x="199295" y="1238684"/>
                  <a:pt x="153463" y="1190509"/>
                </a:cubicBezTo>
                <a:cubicBezTo>
                  <a:pt x="133988" y="1170009"/>
                  <a:pt x="119198" y="1145116"/>
                  <a:pt x="101627" y="1122859"/>
                </a:cubicBezTo>
                <a:cubicBezTo>
                  <a:pt x="80688" y="1096209"/>
                  <a:pt x="65166" y="1066484"/>
                  <a:pt x="54038" y="1034709"/>
                </a:cubicBezTo>
                <a:cubicBezTo>
                  <a:pt x="42470" y="1001177"/>
                  <a:pt x="33684" y="966474"/>
                  <a:pt x="22263" y="932795"/>
                </a:cubicBezTo>
                <a:cubicBezTo>
                  <a:pt x="9377" y="895309"/>
                  <a:pt x="5424" y="855920"/>
                  <a:pt x="1909" y="817263"/>
                </a:cubicBezTo>
                <a:cubicBezTo>
                  <a:pt x="-1751" y="777874"/>
                  <a:pt x="6" y="737752"/>
                  <a:pt x="5863" y="698217"/>
                </a:cubicBezTo>
                <a:cubicBezTo>
                  <a:pt x="7766" y="685331"/>
                  <a:pt x="8645" y="672299"/>
                  <a:pt x="11134" y="659560"/>
                </a:cubicBezTo>
                <a:cubicBezTo>
                  <a:pt x="16699" y="631592"/>
                  <a:pt x="20359" y="602892"/>
                  <a:pt x="29877" y="576242"/>
                </a:cubicBezTo>
                <a:cubicBezTo>
                  <a:pt x="40713" y="546078"/>
                  <a:pt x="55502" y="516938"/>
                  <a:pt x="71463" y="489117"/>
                </a:cubicBezTo>
                <a:cubicBezTo>
                  <a:pt x="89913" y="456903"/>
                  <a:pt x="108070" y="423517"/>
                  <a:pt x="132523" y="396281"/>
                </a:cubicBezTo>
                <a:cubicBezTo>
                  <a:pt x="157709" y="368167"/>
                  <a:pt x="178502" y="335953"/>
                  <a:pt x="208227" y="312085"/>
                </a:cubicBezTo>
                <a:cubicBezTo>
                  <a:pt x="227116" y="296857"/>
                  <a:pt x="250252" y="286460"/>
                  <a:pt x="262405" y="263764"/>
                </a:cubicBezTo>
                <a:cubicBezTo>
                  <a:pt x="284663" y="262153"/>
                  <a:pt x="290520" y="238578"/>
                  <a:pt x="308677" y="229646"/>
                </a:cubicBezTo>
                <a:cubicBezTo>
                  <a:pt x="326688" y="220714"/>
                  <a:pt x="343088" y="207242"/>
                  <a:pt x="360805" y="196700"/>
                </a:cubicBezTo>
                <a:cubicBezTo>
                  <a:pt x="371787" y="190257"/>
                  <a:pt x="380866" y="180885"/>
                  <a:pt x="391702" y="174150"/>
                </a:cubicBezTo>
                <a:cubicBezTo>
                  <a:pt x="438412" y="145303"/>
                  <a:pt x="486002" y="118214"/>
                  <a:pt x="537837" y="99178"/>
                </a:cubicBezTo>
                <a:cubicBezTo>
                  <a:pt x="568148" y="88050"/>
                  <a:pt x="597141" y="71064"/>
                  <a:pt x="628184" y="65060"/>
                </a:cubicBezTo>
                <a:cubicBezTo>
                  <a:pt x="664791" y="58032"/>
                  <a:pt x="698616" y="43243"/>
                  <a:pt x="734491" y="35335"/>
                </a:cubicBezTo>
                <a:cubicBezTo>
                  <a:pt x="754698" y="30943"/>
                  <a:pt x="775783" y="30064"/>
                  <a:pt x="796137" y="26257"/>
                </a:cubicBezTo>
                <a:cubicBezTo>
                  <a:pt x="805362" y="24500"/>
                  <a:pt x="813708" y="18057"/>
                  <a:pt x="822787" y="16446"/>
                </a:cubicBezTo>
                <a:cubicBezTo>
                  <a:pt x="840066" y="13518"/>
                  <a:pt x="857637" y="12932"/>
                  <a:pt x="874915" y="10589"/>
                </a:cubicBezTo>
                <a:cubicBezTo>
                  <a:pt x="884140" y="9418"/>
                  <a:pt x="893219" y="6636"/>
                  <a:pt x="902444" y="4439"/>
                </a:cubicBezTo>
                <a:cubicBezTo>
                  <a:pt x="901858" y="7807"/>
                  <a:pt x="901273" y="10882"/>
                  <a:pt x="900687" y="13957"/>
                </a:cubicBezTo>
                <a:cubicBezTo>
                  <a:pt x="902590" y="13810"/>
                  <a:pt x="904348" y="14250"/>
                  <a:pt x="905519" y="13664"/>
                </a:cubicBezTo>
                <a:cubicBezTo>
                  <a:pt x="925433" y="3414"/>
                  <a:pt x="946226" y="1803"/>
                  <a:pt x="968337" y="3121"/>
                </a:cubicBezTo>
                <a:cubicBezTo>
                  <a:pt x="990740" y="4586"/>
                  <a:pt x="1013290" y="2096"/>
                  <a:pt x="1035840" y="1511"/>
                </a:cubicBezTo>
                <a:cubicBezTo>
                  <a:pt x="1061758" y="925"/>
                  <a:pt x="1087676" y="-247"/>
                  <a:pt x="1113594" y="46"/>
                </a:cubicBezTo>
                <a:cubicBezTo>
                  <a:pt x="1135997" y="339"/>
                  <a:pt x="1158694" y="1218"/>
                  <a:pt x="1180804" y="4293"/>
                </a:cubicBezTo>
                <a:cubicBezTo>
                  <a:pt x="1207747" y="8100"/>
                  <a:pt x="1234983" y="7661"/>
                  <a:pt x="1261633" y="12053"/>
                </a:cubicBezTo>
                <a:cubicBezTo>
                  <a:pt x="1300436" y="18496"/>
                  <a:pt x="1339533" y="24646"/>
                  <a:pt x="1377458" y="35043"/>
                </a:cubicBezTo>
                <a:cubicBezTo>
                  <a:pt x="1409818" y="43975"/>
                  <a:pt x="1440715" y="58325"/>
                  <a:pt x="1471904" y="71357"/>
                </a:cubicBezTo>
                <a:cubicBezTo>
                  <a:pt x="1479518" y="74432"/>
                  <a:pt x="1485668" y="81168"/>
                  <a:pt x="1492404" y="86293"/>
                </a:cubicBezTo>
                <a:cubicBezTo>
                  <a:pt x="1499579" y="91710"/>
                  <a:pt x="1506754" y="96982"/>
                  <a:pt x="1513783" y="102693"/>
                </a:cubicBezTo>
                <a:cubicBezTo>
                  <a:pt x="1518322" y="106353"/>
                  <a:pt x="1522568" y="110600"/>
                  <a:pt x="1529450" y="116896"/>
                </a:cubicBezTo>
                <a:cubicBezTo>
                  <a:pt x="1497090" y="127585"/>
                  <a:pt x="1471904" y="118068"/>
                  <a:pt x="1446279" y="108403"/>
                </a:cubicBezTo>
                <a:cubicBezTo>
                  <a:pt x="1416993" y="97421"/>
                  <a:pt x="1387561" y="84389"/>
                  <a:pt x="1357104" y="79703"/>
                </a:cubicBezTo>
                <a:cubicBezTo>
                  <a:pt x="1332944" y="75896"/>
                  <a:pt x="1308783" y="70478"/>
                  <a:pt x="1283890" y="69307"/>
                </a:cubicBezTo>
                <a:cubicBezTo>
                  <a:pt x="1259583" y="68282"/>
                  <a:pt x="1235569" y="61985"/>
                  <a:pt x="1211262" y="60228"/>
                </a:cubicBezTo>
                <a:cubicBezTo>
                  <a:pt x="1180512" y="58032"/>
                  <a:pt x="1149615" y="58032"/>
                  <a:pt x="1118865" y="57007"/>
                </a:cubicBezTo>
                <a:cubicBezTo>
                  <a:pt x="1075962" y="55689"/>
                  <a:pt x="1033058" y="54225"/>
                  <a:pt x="990008" y="53053"/>
                </a:cubicBezTo>
                <a:cubicBezTo>
                  <a:pt x="988397" y="53053"/>
                  <a:pt x="986787" y="53493"/>
                  <a:pt x="985176" y="53785"/>
                </a:cubicBezTo>
                <a:cubicBezTo>
                  <a:pt x="942858" y="60082"/>
                  <a:pt x="900394" y="65646"/>
                  <a:pt x="858223" y="72675"/>
                </a:cubicBezTo>
                <a:cubicBezTo>
                  <a:pt x="816491" y="79703"/>
                  <a:pt x="774466" y="86000"/>
                  <a:pt x="733759" y="96835"/>
                </a:cubicBezTo>
                <a:cubicBezTo>
                  <a:pt x="690562" y="108403"/>
                  <a:pt x="647659" y="123046"/>
                  <a:pt x="606219" y="140178"/>
                </a:cubicBezTo>
                <a:cubicBezTo>
                  <a:pt x="555848" y="160971"/>
                  <a:pt x="506209" y="183960"/>
                  <a:pt x="457887" y="209000"/>
                </a:cubicBezTo>
                <a:cubicBezTo>
                  <a:pt x="415862" y="230817"/>
                  <a:pt x="377645" y="258785"/>
                  <a:pt x="339427" y="287192"/>
                </a:cubicBezTo>
                <a:cubicBezTo>
                  <a:pt x="293448" y="321310"/>
                  <a:pt x="253913" y="362017"/>
                  <a:pt x="212766" y="401114"/>
                </a:cubicBezTo>
                <a:cubicBezTo>
                  <a:pt x="190363" y="422346"/>
                  <a:pt x="175427" y="449288"/>
                  <a:pt x="156977" y="473596"/>
                </a:cubicBezTo>
                <a:cubicBezTo>
                  <a:pt x="141309" y="494242"/>
                  <a:pt x="130181" y="518549"/>
                  <a:pt x="117441" y="541392"/>
                </a:cubicBezTo>
                <a:cubicBezTo>
                  <a:pt x="91231" y="587663"/>
                  <a:pt x="76002" y="637888"/>
                  <a:pt x="68827" y="690163"/>
                </a:cubicBezTo>
                <a:cubicBezTo>
                  <a:pt x="64141" y="724720"/>
                  <a:pt x="59163" y="759863"/>
                  <a:pt x="59456" y="794567"/>
                </a:cubicBezTo>
                <a:cubicBezTo>
                  <a:pt x="59602" y="826927"/>
                  <a:pt x="66191" y="859142"/>
                  <a:pt x="70584" y="891356"/>
                </a:cubicBezTo>
                <a:cubicBezTo>
                  <a:pt x="73220" y="910538"/>
                  <a:pt x="77320" y="929574"/>
                  <a:pt x="80541" y="948756"/>
                </a:cubicBezTo>
                <a:cubicBezTo>
                  <a:pt x="87716" y="992684"/>
                  <a:pt x="107484" y="1032220"/>
                  <a:pt x="127252" y="1071170"/>
                </a:cubicBezTo>
                <a:cubicBezTo>
                  <a:pt x="146581" y="1109095"/>
                  <a:pt x="171327" y="1143798"/>
                  <a:pt x="200906" y="1175720"/>
                </a:cubicBezTo>
                <a:cubicBezTo>
                  <a:pt x="240880" y="1218916"/>
                  <a:pt x="287445" y="1253327"/>
                  <a:pt x="337523" y="1281441"/>
                </a:cubicBezTo>
                <a:cubicBezTo>
                  <a:pt x="379695" y="1305016"/>
                  <a:pt x="424062" y="1327420"/>
                  <a:pt x="473702" y="1335473"/>
                </a:cubicBezTo>
                <a:cubicBezTo>
                  <a:pt x="507966" y="1340891"/>
                  <a:pt x="541352" y="1353777"/>
                  <a:pt x="575762" y="1356266"/>
                </a:cubicBezTo>
                <a:cubicBezTo>
                  <a:pt x="611051" y="1358755"/>
                  <a:pt x="646194" y="1368419"/>
                  <a:pt x="682216" y="1362269"/>
                </a:cubicBezTo>
                <a:cubicBezTo>
                  <a:pt x="694809" y="1360073"/>
                  <a:pt x="708134" y="1363148"/>
                  <a:pt x="721166" y="1363002"/>
                </a:cubicBezTo>
                <a:cubicBezTo>
                  <a:pt x="734930" y="1362855"/>
                  <a:pt x="748841" y="1359634"/>
                  <a:pt x="762458" y="1361098"/>
                </a:cubicBezTo>
                <a:cubicBezTo>
                  <a:pt x="792037" y="1364466"/>
                  <a:pt x="820298" y="1355827"/>
                  <a:pt x="849437" y="1354216"/>
                </a:cubicBezTo>
                <a:cubicBezTo>
                  <a:pt x="884140" y="1352312"/>
                  <a:pt x="918990" y="1349823"/>
                  <a:pt x="952376" y="1338695"/>
                </a:cubicBezTo>
                <a:cubicBezTo>
                  <a:pt x="957648" y="1336937"/>
                  <a:pt x="963358" y="1336498"/>
                  <a:pt x="968923" y="1335473"/>
                </a:cubicBezTo>
                <a:cubicBezTo>
                  <a:pt x="978880" y="1333716"/>
                  <a:pt x="988690" y="1331666"/>
                  <a:pt x="998647" y="1330202"/>
                </a:cubicBezTo>
                <a:cubicBezTo>
                  <a:pt x="1004944" y="1329323"/>
                  <a:pt x="1011533" y="1320098"/>
                  <a:pt x="1018122" y="1330348"/>
                </a:cubicBezTo>
                <a:cubicBezTo>
                  <a:pt x="1018708" y="1331227"/>
                  <a:pt x="1023540" y="1329323"/>
                  <a:pt x="1026322" y="1328591"/>
                </a:cubicBezTo>
                <a:cubicBezTo>
                  <a:pt x="1063076" y="1317170"/>
                  <a:pt x="1099829" y="1305602"/>
                  <a:pt x="1136876" y="1294620"/>
                </a:cubicBezTo>
                <a:cubicBezTo>
                  <a:pt x="1140244" y="1293595"/>
                  <a:pt x="1145076" y="1297109"/>
                  <a:pt x="1149176" y="1298427"/>
                </a:cubicBezTo>
                <a:cubicBezTo>
                  <a:pt x="1166894" y="1289348"/>
                  <a:pt x="1184319" y="1276609"/>
                  <a:pt x="1207454" y="1280709"/>
                </a:cubicBezTo>
                <a:cubicBezTo>
                  <a:pt x="1211847" y="1281441"/>
                  <a:pt x="1217997" y="1280709"/>
                  <a:pt x="1221365" y="1278073"/>
                </a:cubicBezTo>
                <a:cubicBezTo>
                  <a:pt x="1254311" y="1252741"/>
                  <a:pt x="1294286" y="1244248"/>
                  <a:pt x="1332211" y="1230191"/>
                </a:cubicBezTo>
                <a:cubicBezTo>
                  <a:pt x="1346561" y="1224920"/>
                  <a:pt x="1359301" y="1215695"/>
                  <a:pt x="1373211" y="1208959"/>
                </a:cubicBezTo>
                <a:cubicBezTo>
                  <a:pt x="1378043" y="1206616"/>
                  <a:pt x="1383901" y="1206909"/>
                  <a:pt x="1392686" y="1205591"/>
                </a:cubicBezTo>
                <a:cubicBezTo>
                  <a:pt x="1397958" y="1186848"/>
                  <a:pt x="1421972" y="1182016"/>
                  <a:pt x="1437786" y="1168105"/>
                </a:cubicBezTo>
                <a:cubicBezTo>
                  <a:pt x="1452576" y="1155073"/>
                  <a:pt x="1468683" y="1143359"/>
                  <a:pt x="1483472" y="1130327"/>
                </a:cubicBezTo>
                <a:cubicBezTo>
                  <a:pt x="1493868" y="1121102"/>
                  <a:pt x="1508511" y="1118173"/>
                  <a:pt x="1516418" y="1104556"/>
                </a:cubicBezTo>
                <a:cubicBezTo>
                  <a:pt x="1523447" y="1092548"/>
                  <a:pt x="1535308" y="1083323"/>
                  <a:pt x="1543215" y="1071756"/>
                </a:cubicBezTo>
                <a:cubicBezTo>
                  <a:pt x="1562836" y="1042470"/>
                  <a:pt x="1581433" y="1012452"/>
                  <a:pt x="1600468" y="982727"/>
                </a:cubicBezTo>
                <a:cubicBezTo>
                  <a:pt x="1630340" y="936163"/>
                  <a:pt x="1642493" y="884620"/>
                  <a:pt x="1645422" y="830149"/>
                </a:cubicBezTo>
                <a:cubicBezTo>
                  <a:pt x="1647911" y="784609"/>
                  <a:pt x="1650840" y="739363"/>
                  <a:pt x="1645422" y="693678"/>
                </a:cubicBezTo>
                <a:cubicBezTo>
                  <a:pt x="1641029" y="657217"/>
                  <a:pt x="1625800" y="625149"/>
                  <a:pt x="1612036" y="591910"/>
                </a:cubicBezTo>
                <a:cubicBezTo>
                  <a:pt x="1596661" y="555156"/>
                  <a:pt x="1573818" y="523088"/>
                  <a:pt x="1549365" y="492924"/>
                </a:cubicBezTo>
                <a:cubicBezTo>
                  <a:pt x="1529597" y="468617"/>
                  <a:pt x="1503386" y="448556"/>
                  <a:pt x="1477029" y="430985"/>
                </a:cubicBezTo>
                <a:cubicBezTo>
                  <a:pt x="1443351" y="408581"/>
                  <a:pt x="1407183" y="389839"/>
                  <a:pt x="1371454" y="370656"/>
                </a:cubicBezTo>
                <a:cubicBezTo>
                  <a:pt x="1324304" y="345324"/>
                  <a:pt x="1274958" y="324532"/>
                  <a:pt x="1225172" y="305349"/>
                </a:cubicBezTo>
                <a:cubicBezTo>
                  <a:pt x="1206576" y="298174"/>
                  <a:pt x="1185344" y="298174"/>
                  <a:pt x="1166454" y="291292"/>
                </a:cubicBezTo>
                <a:cubicBezTo>
                  <a:pt x="1142294" y="282653"/>
                  <a:pt x="1116376" y="282360"/>
                  <a:pt x="1092655" y="270207"/>
                </a:cubicBezTo>
                <a:cubicBezTo>
                  <a:pt x="1078744" y="263178"/>
                  <a:pt x="1060147" y="263324"/>
                  <a:pt x="1043747" y="263617"/>
                </a:cubicBezTo>
                <a:cubicBezTo>
                  <a:pt x="1019880" y="264057"/>
                  <a:pt x="1002601" y="249999"/>
                  <a:pt x="983858" y="239749"/>
                </a:cubicBezTo>
                <a:cubicBezTo>
                  <a:pt x="969655" y="232135"/>
                  <a:pt x="969069" y="212075"/>
                  <a:pt x="978294" y="193185"/>
                </a:cubicBezTo>
                <a:close/>
              </a:path>
            </a:pathLst>
          </a:custGeom>
          <a:solidFill>
            <a:srgbClr val="CDDAFD"/>
          </a:solidFill>
          <a:ln>
            <a:noFill/>
          </a:ln>
        </p:spPr>
        <p:txBody>
          <a:bodyPr spcFirstLastPara="1" wrap="square" lIns="64280" tIns="32131" rIns="64280" bIns="32131" anchor="ctr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 sz="1266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8" name="Google Shape;538;p35"/>
          <p:cNvSpPr txBox="1"/>
          <p:nvPr/>
        </p:nvSpPr>
        <p:spPr>
          <a:xfrm>
            <a:off x="7092436" y="4045275"/>
            <a:ext cx="2595654" cy="20124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6328" dirty="0">
                <a:solidFill>
                  <a:srgbClr val="B9CBFD"/>
                </a:solidFill>
                <a:latin typeface="Lobster"/>
                <a:ea typeface="Lobster"/>
                <a:cs typeface="Lobster"/>
                <a:sym typeface="Lobster"/>
              </a:rPr>
              <a:t>T</a:t>
            </a:r>
            <a:endParaRPr dirty="0"/>
          </a:p>
          <a:p>
            <a:pPr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4570" dirty="0">
                <a:solidFill>
                  <a:srgbClr val="B9CBFD"/>
                </a:solidFill>
                <a:latin typeface="Lobster"/>
                <a:ea typeface="Lobster"/>
                <a:cs typeface="Lobster"/>
                <a:sym typeface="Lobster"/>
              </a:rPr>
              <a:t>Threats</a:t>
            </a:r>
            <a:endParaRPr dirty="0"/>
          </a:p>
        </p:txBody>
      </p:sp>
      <p:sp>
        <p:nvSpPr>
          <p:cNvPr id="539" name="Google Shape;539;p35"/>
          <p:cNvSpPr txBox="1"/>
          <p:nvPr/>
        </p:nvSpPr>
        <p:spPr>
          <a:xfrm>
            <a:off x="6496993" y="6071556"/>
            <a:ext cx="3792237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TW" altLang="zh-TW" sz="2000" dirty="0">
                <a:latin typeface="+mj-ea"/>
                <a:ea typeface="+mj-ea"/>
              </a:rPr>
              <a:t>創新度不足</a:t>
            </a:r>
          </a:p>
          <a:p>
            <a:pPr algn="ctr">
              <a:lnSpc>
                <a:spcPct val="150000"/>
              </a:lnSpc>
            </a:pPr>
            <a:r>
              <a:rPr lang="zh-TW" altLang="zh-TW" sz="2000" dirty="0">
                <a:latin typeface="+mj-ea"/>
                <a:ea typeface="+mj-ea"/>
              </a:rPr>
              <a:t>市場許多同類型遊戲競爭</a:t>
            </a:r>
            <a:endParaRPr sz="2000" dirty="0">
              <a:solidFill>
                <a:srgbClr val="191919"/>
              </a:solidFill>
              <a:latin typeface="+mj-ea"/>
              <a:ea typeface="+mj-ea"/>
              <a:cs typeface="Cabin"/>
              <a:sym typeface="Cabin"/>
            </a:endParaRPr>
          </a:p>
        </p:txBody>
      </p:sp>
      <p:sp>
        <p:nvSpPr>
          <p:cNvPr id="540" name="Google Shape;540;p35"/>
          <p:cNvSpPr txBox="1"/>
          <p:nvPr/>
        </p:nvSpPr>
        <p:spPr>
          <a:xfrm>
            <a:off x="6491298" y="538657"/>
            <a:ext cx="3797932" cy="20124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6328">
                <a:solidFill>
                  <a:srgbClr val="FAD2E1"/>
                </a:solidFill>
                <a:latin typeface="Lobster"/>
                <a:ea typeface="Lobster"/>
                <a:cs typeface="Lobster"/>
                <a:sym typeface="Lobster"/>
              </a:rPr>
              <a:t>W</a:t>
            </a:r>
            <a:endParaRPr/>
          </a:p>
          <a:p>
            <a:pPr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4570">
                <a:solidFill>
                  <a:srgbClr val="FAD2E1"/>
                </a:solidFill>
                <a:latin typeface="Lobster"/>
                <a:ea typeface="Lobster"/>
                <a:cs typeface="Lobster"/>
                <a:sym typeface="Lobster"/>
              </a:rPr>
              <a:t>Weaknesses</a:t>
            </a:r>
            <a:endParaRPr/>
          </a:p>
        </p:txBody>
      </p:sp>
      <p:sp>
        <p:nvSpPr>
          <p:cNvPr id="541" name="Google Shape;541;p35"/>
          <p:cNvSpPr txBox="1"/>
          <p:nvPr/>
        </p:nvSpPr>
        <p:spPr>
          <a:xfrm>
            <a:off x="6652023" y="2590296"/>
            <a:ext cx="3476481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TW" altLang="en-US" sz="2000" dirty="0">
                <a:solidFill>
                  <a:srgbClr val="191919"/>
                </a:solidFill>
                <a:latin typeface="+mj-ea"/>
                <a:ea typeface="+mj-ea"/>
                <a:cs typeface="Cabin"/>
                <a:sym typeface="Cabin"/>
              </a:rPr>
              <a:t>遊戲進行時間長</a:t>
            </a:r>
          </a:p>
          <a:p>
            <a:pPr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TW" altLang="en-US" sz="2000" dirty="0">
                <a:solidFill>
                  <a:srgbClr val="191919"/>
                </a:solidFill>
                <a:latin typeface="+mj-ea"/>
                <a:ea typeface="+mj-ea"/>
                <a:cs typeface="Cabin"/>
                <a:sym typeface="Cabin"/>
              </a:rPr>
              <a:t>遊戲完整度不足</a:t>
            </a:r>
          </a:p>
        </p:txBody>
      </p:sp>
      <p:grpSp>
        <p:nvGrpSpPr>
          <p:cNvPr id="542" name="Google Shape;542;p35"/>
          <p:cNvGrpSpPr/>
          <p:nvPr/>
        </p:nvGrpSpPr>
        <p:grpSpPr>
          <a:xfrm>
            <a:off x="2484730" y="4088694"/>
            <a:ext cx="3535013" cy="2906192"/>
            <a:chOff x="35106" y="424957"/>
            <a:chExt cx="6703800" cy="5511305"/>
          </a:xfrm>
        </p:grpSpPr>
        <p:sp>
          <p:nvSpPr>
            <p:cNvPr id="543" name="Google Shape;543;p35"/>
            <p:cNvSpPr txBox="1"/>
            <p:nvPr/>
          </p:nvSpPr>
          <p:spPr>
            <a:xfrm>
              <a:off x="35106" y="424957"/>
              <a:ext cx="6703800" cy="381645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6328" dirty="0">
                  <a:solidFill>
                    <a:srgbClr val="FAD2E1"/>
                  </a:solidFill>
                  <a:latin typeface="Lobster"/>
                  <a:ea typeface="Lobster"/>
                  <a:cs typeface="Lobster"/>
                  <a:sym typeface="Lobster"/>
                </a:rPr>
                <a:t>O</a:t>
              </a:r>
              <a:endParaRPr dirty="0"/>
            </a:p>
            <a:p>
              <a:pPr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4570" dirty="0">
                  <a:solidFill>
                    <a:srgbClr val="FAD2E1"/>
                  </a:solidFill>
                  <a:latin typeface="Lobster"/>
                  <a:ea typeface="Lobster"/>
                  <a:cs typeface="Lobster"/>
                  <a:sym typeface="Lobster"/>
                </a:rPr>
                <a:t>Opportunities</a:t>
              </a:r>
              <a:endParaRPr dirty="0"/>
            </a:p>
          </p:txBody>
        </p:sp>
        <p:sp>
          <p:nvSpPr>
            <p:cNvPr id="544" name="Google Shape;544;p35"/>
            <p:cNvSpPr txBox="1"/>
            <p:nvPr/>
          </p:nvSpPr>
          <p:spPr>
            <a:xfrm>
              <a:off x="119494" y="4185258"/>
              <a:ext cx="6503699" cy="175100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TW" altLang="en-US" sz="2000" dirty="0">
                  <a:solidFill>
                    <a:srgbClr val="191919"/>
                  </a:solidFill>
                  <a:latin typeface="+mj-ea"/>
                  <a:ea typeface="+mj-ea"/>
                  <a:cs typeface="Cabin"/>
                  <a:sym typeface="Cabin"/>
                </a:rPr>
                <a:t>遊戲企劃成熟度較高</a:t>
              </a:r>
            </a:p>
            <a:p>
              <a:pPr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TW" altLang="en-US" sz="2000" dirty="0">
                  <a:solidFill>
                    <a:srgbClr val="191919"/>
                  </a:solidFill>
                  <a:latin typeface="+mj-ea"/>
                  <a:ea typeface="+mj-ea"/>
                  <a:cs typeface="Cabin"/>
                  <a:sym typeface="Cabin"/>
                </a:rPr>
                <a:t>遊戲機制規劃詳細</a:t>
              </a:r>
            </a:p>
          </p:txBody>
        </p:sp>
      </p:grpSp>
      <p:sp>
        <p:nvSpPr>
          <p:cNvPr id="545" name="Google Shape;545;p35"/>
          <p:cNvSpPr/>
          <p:nvPr/>
        </p:nvSpPr>
        <p:spPr>
          <a:xfrm>
            <a:off x="3618781" y="508078"/>
            <a:ext cx="1209439" cy="1000984"/>
          </a:xfrm>
          <a:custGeom>
            <a:avLst/>
            <a:gdLst/>
            <a:ahLst/>
            <a:cxnLst/>
            <a:rect l="l" t="t" r="r" b="b"/>
            <a:pathLst>
              <a:path w="2293581" h="1898267" extrusionOk="0">
                <a:moveTo>
                  <a:pt x="1318377" y="260342"/>
                </a:moveTo>
                <a:cubicBezTo>
                  <a:pt x="1348174" y="265473"/>
                  <a:pt x="1375603" y="269814"/>
                  <a:pt x="1403032" y="275142"/>
                </a:cubicBezTo>
                <a:cubicBezTo>
                  <a:pt x="1438157" y="282246"/>
                  <a:pt x="1473874" y="288363"/>
                  <a:pt x="1508210" y="298427"/>
                </a:cubicBezTo>
                <a:cubicBezTo>
                  <a:pt x="1560503" y="313819"/>
                  <a:pt x="1612006" y="332368"/>
                  <a:pt x="1663904" y="349339"/>
                </a:cubicBezTo>
                <a:cubicBezTo>
                  <a:pt x="1684426" y="356048"/>
                  <a:pt x="1705936" y="360784"/>
                  <a:pt x="1725669" y="369466"/>
                </a:cubicBezTo>
                <a:cubicBezTo>
                  <a:pt x="1767700" y="388213"/>
                  <a:pt x="1811113" y="405578"/>
                  <a:pt x="1849593" y="430047"/>
                </a:cubicBezTo>
                <a:cubicBezTo>
                  <a:pt x="1867550" y="441492"/>
                  <a:pt x="1888072" y="445241"/>
                  <a:pt x="1904451" y="457871"/>
                </a:cubicBezTo>
                <a:cubicBezTo>
                  <a:pt x="1954178" y="496350"/>
                  <a:pt x="2011404" y="524371"/>
                  <a:pt x="2056791" y="568968"/>
                </a:cubicBezTo>
                <a:cubicBezTo>
                  <a:pt x="2077905" y="589885"/>
                  <a:pt x="2102571" y="607053"/>
                  <a:pt x="2124080" y="627576"/>
                </a:cubicBezTo>
                <a:cubicBezTo>
                  <a:pt x="2160389" y="662108"/>
                  <a:pt x="2185056" y="704929"/>
                  <a:pt x="2209327" y="748342"/>
                </a:cubicBezTo>
                <a:cubicBezTo>
                  <a:pt x="2243860" y="809910"/>
                  <a:pt x="2277209" y="872069"/>
                  <a:pt x="2289049" y="942121"/>
                </a:cubicBezTo>
                <a:cubicBezTo>
                  <a:pt x="2294969" y="977444"/>
                  <a:pt x="2293390" y="1014345"/>
                  <a:pt x="2293390" y="1050456"/>
                </a:cubicBezTo>
                <a:cubicBezTo>
                  <a:pt x="2293390" y="1113997"/>
                  <a:pt x="2284708" y="1176946"/>
                  <a:pt x="2276025" y="1239894"/>
                </a:cubicBezTo>
                <a:cubicBezTo>
                  <a:pt x="2275433" y="1244235"/>
                  <a:pt x="2275828" y="1248971"/>
                  <a:pt x="2274249" y="1252918"/>
                </a:cubicBezTo>
                <a:cubicBezTo>
                  <a:pt x="2259647" y="1288240"/>
                  <a:pt x="2247807" y="1325339"/>
                  <a:pt x="2228863" y="1358096"/>
                </a:cubicBezTo>
                <a:cubicBezTo>
                  <a:pt x="2203802" y="1401508"/>
                  <a:pt x="2176768" y="1444724"/>
                  <a:pt x="2144011" y="1482217"/>
                </a:cubicBezTo>
                <a:cubicBezTo>
                  <a:pt x="2098822" y="1533918"/>
                  <a:pt x="2053633" y="1586605"/>
                  <a:pt x="1993644" y="1623111"/>
                </a:cubicBezTo>
                <a:cubicBezTo>
                  <a:pt x="1962071" y="1642253"/>
                  <a:pt x="1931683" y="1663564"/>
                  <a:pt x="1899320" y="1681324"/>
                </a:cubicBezTo>
                <a:cubicBezTo>
                  <a:pt x="1871299" y="1696519"/>
                  <a:pt x="1841107" y="1707766"/>
                  <a:pt x="1812494" y="1721580"/>
                </a:cubicBezTo>
                <a:cubicBezTo>
                  <a:pt x="1797695" y="1728684"/>
                  <a:pt x="1784473" y="1739734"/>
                  <a:pt x="1769082" y="1745259"/>
                </a:cubicBezTo>
                <a:cubicBezTo>
                  <a:pt x="1721919" y="1762033"/>
                  <a:pt x="1674955" y="1780779"/>
                  <a:pt x="1626214" y="1790646"/>
                </a:cubicBezTo>
                <a:cubicBezTo>
                  <a:pt x="1601942" y="1795579"/>
                  <a:pt x="1581420" y="1819851"/>
                  <a:pt x="1553399" y="1806827"/>
                </a:cubicBezTo>
                <a:cubicBezTo>
                  <a:pt x="1538599" y="1821626"/>
                  <a:pt x="1517879" y="1821232"/>
                  <a:pt x="1499725" y="1827152"/>
                </a:cubicBezTo>
                <a:cubicBezTo>
                  <a:pt x="1479005" y="1833861"/>
                  <a:pt x="1458285" y="1840570"/>
                  <a:pt x="1435395" y="1838005"/>
                </a:cubicBezTo>
                <a:cubicBezTo>
                  <a:pt x="1426317" y="1837018"/>
                  <a:pt x="1416254" y="1843333"/>
                  <a:pt x="1406979" y="1847082"/>
                </a:cubicBezTo>
                <a:cubicBezTo>
                  <a:pt x="1382313" y="1856949"/>
                  <a:pt x="1354686" y="1859909"/>
                  <a:pt x="1328046" y="1864645"/>
                </a:cubicBezTo>
                <a:cubicBezTo>
                  <a:pt x="1299039" y="1869775"/>
                  <a:pt x="1269834" y="1877274"/>
                  <a:pt x="1240629" y="1877274"/>
                </a:cubicBezTo>
                <a:cubicBezTo>
                  <a:pt x="1208858" y="1877274"/>
                  <a:pt x="1179456" y="1888719"/>
                  <a:pt x="1148080" y="1890298"/>
                </a:cubicBezTo>
                <a:cubicBezTo>
                  <a:pt x="1107430" y="1892074"/>
                  <a:pt x="1066977" y="1896020"/>
                  <a:pt x="1026327" y="1897402"/>
                </a:cubicBezTo>
                <a:cubicBezTo>
                  <a:pt x="995938" y="1898388"/>
                  <a:pt x="964957" y="1899375"/>
                  <a:pt x="934963" y="1895231"/>
                </a:cubicBezTo>
                <a:cubicBezTo>
                  <a:pt x="880894" y="1887732"/>
                  <a:pt x="826431" y="1886746"/>
                  <a:pt x="771967" y="1877274"/>
                </a:cubicBezTo>
                <a:cubicBezTo>
                  <a:pt x="714544" y="1867407"/>
                  <a:pt x="657121" y="1856752"/>
                  <a:pt x="601670" y="1841162"/>
                </a:cubicBezTo>
                <a:cubicBezTo>
                  <a:pt x="538524" y="1823403"/>
                  <a:pt x="476957" y="1798539"/>
                  <a:pt x="419139" y="1765387"/>
                </a:cubicBezTo>
                <a:cubicBezTo>
                  <a:pt x="341391" y="1720593"/>
                  <a:pt x="268575" y="1669287"/>
                  <a:pt x="206811" y="1604365"/>
                </a:cubicBezTo>
                <a:cubicBezTo>
                  <a:pt x="180566" y="1576739"/>
                  <a:pt x="160635" y="1543192"/>
                  <a:pt x="136956" y="1513198"/>
                </a:cubicBezTo>
                <a:cubicBezTo>
                  <a:pt x="108737" y="1477284"/>
                  <a:pt x="87820" y="1437225"/>
                  <a:pt x="72823" y="1394404"/>
                </a:cubicBezTo>
                <a:cubicBezTo>
                  <a:pt x="57234" y="1349216"/>
                  <a:pt x="45394" y="1302448"/>
                  <a:pt x="30002" y="1257062"/>
                </a:cubicBezTo>
                <a:cubicBezTo>
                  <a:pt x="12637" y="1206545"/>
                  <a:pt x="7309" y="1153463"/>
                  <a:pt x="2573" y="1101368"/>
                </a:cubicBezTo>
                <a:cubicBezTo>
                  <a:pt x="-2360" y="1048286"/>
                  <a:pt x="8" y="994217"/>
                  <a:pt x="7901" y="940937"/>
                </a:cubicBezTo>
                <a:cubicBezTo>
                  <a:pt x="10466" y="923572"/>
                  <a:pt x="11650" y="906010"/>
                  <a:pt x="15005" y="888842"/>
                </a:cubicBezTo>
                <a:cubicBezTo>
                  <a:pt x="22504" y="851152"/>
                  <a:pt x="27437" y="812475"/>
                  <a:pt x="40263" y="776561"/>
                </a:cubicBezTo>
                <a:cubicBezTo>
                  <a:pt x="54866" y="735910"/>
                  <a:pt x="74796" y="696641"/>
                  <a:pt x="96305" y="659148"/>
                </a:cubicBezTo>
                <a:cubicBezTo>
                  <a:pt x="121169" y="615736"/>
                  <a:pt x="145638" y="570744"/>
                  <a:pt x="178592" y="534041"/>
                </a:cubicBezTo>
                <a:cubicBezTo>
                  <a:pt x="212533" y="496153"/>
                  <a:pt x="240554" y="452740"/>
                  <a:pt x="280613" y="420575"/>
                </a:cubicBezTo>
                <a:cubicBezTo>
                  <a:pt x="306068" y="400053"/>
                  <a:pt x="337247" y="386042"/>
                  <a:pt x="353625" y="355456"/>
                </a:cubicBezTo>
                <a:cubicBezTo>
                  <a:pt x="383620" y="353285"/>
                  <a:pt x="391513" y="321515"/>
                  <a:pt x="415982" y="309478"/>
                </a:cubicBezTo>
                <a:cubicBezTo>
                  <a:pt x="440254" y="297440"/>
                  <a:pt x="462355" y="279286"/>
                  <a:pt x="486232" y="265078"/>
                </a:cubicBezTo>
                <a:cubicBezTo>
                  <a:pt x="501032" y="256396"/>
                  <a:pt x="513266" y="243766"/>
                  <a:pt x="527869" y="234689"/>
                </a:cubicBezTo>
                <a:cubicBezTo>
                  <a:pt x="590817" y="195815"/>
                  <a:pt x="654950" y="159309"/>
                  <a:pt x="724805" y="133656"/>
                </a:cubicBezTo>
                <a:cubicBezTo>
                  <a:pt x="765653" y="118658"/>
                  <a:pt x="804724" y="95768"/>
                  <a:pt x="846558" y="87677"/>
                </a:cubicBezTo>
                <a:cubicBezTo>
                  <a:pt x="895891" y="78205"/>
                  <a:pt x="941475" y="58275"/>
                  <a:pt x="989821" y="47619"/>
                </a:cubicBezTo>
                <a:cubicBezTo>
                  <a:pt x="1017053" y="41699"/>
                  <a:pt x="1045468" y="40515"/>
                  <a:pt x="1072897" y="35385"/>
                </a:cubicBezTo>
                <a:cubicBezTo>
                  <a:pt x="1085329" y="33017"/>
                  <a:pt x="1096577" y="24334"/>
                  <a:pt x="1108812" y="22163"/>
                </a:cubicBezTo>
                <a:cubicBezTo>
                  <a:pt x="1132097" y="18217"/>
                  <a:pt x="1155776" y="17427"/>
                  <a:pt x="1179061" y="14270"/>
                </a:cubicBezTo>
                <a:cubicBezTo>
                  <a:pt x="1191493" y="12691"/>
                  <a:pt x="1203728" y="8942"/>
                  <a:pt x="1216160" y="5982"/>
                </a:cubicBezTo>
                <a:cubicBezTo>
                  <a:pt x="1215370" y="10521"/>
                  <a:pt x="1214581" y="14665"/>
                  <a:pt x="1213792" y="18809"/>
                </a:cubicBezTo>
                <a:cubicBezTo>
                  <a:pt x="1216357" y="18611"/>
                  <a:pt x="1218725" y="19203"/>
                  <a:pt x="1220304" y="18414"/>
                </a:cubicBezTo>
                <a:cubicBezTo>
                  <a:pt x="1247141" y="4601"/>
                  <a:pt x="1275162" y="2430"/>
                  <a:pt x="1304959" y="4206"/>
                </a:cubicBezTo>
                <a:cubicBezTo>
                  <a:pt x="1335150" y="6180"/>
                  <a:pt x="1365539" y="2825"/>
                  <a:pt x="1395928" y="2036"/>
                </a:cubicBezTo>
                <a:cubicBezTo>
                  <a:pt x="1430856" y="1246"/>
                  <a:pt x="1465784" y="-332"/>
                  <a:pt x="1500711" y="62"/>
                </a:cubicBezTo>
                <a:cubicBezTo>
                  <a:pt x="1530903" y="457"/>
                  <a:pt x="1561489" y="1641"/>
                  <a:pt x="1591286" y="5785"/>
                </a:cubicBezTo>
                <a:cubicBezTo>
                  <a:pt x="1627595" y="10916"/>
                  <a:pt x="1664299" y="10324"/>
                  <a:pt x="1700213" y="16243"/>
                </a:cubicBezTo>
                <a:cubicBezTo>
                  <a:pt x="1752506" y="24926"/>
                  <a:pt x="1805193" y="33214"/>
                  <a:pt x="1856302" y="47224"/>
                </a:cubicBezTo>
                <a:cubicBezTo>
                  <a:pt x="1899912" y="59262"/>
                  <a:pt x="1941549" y="78600"/>
                  <a:pt x="1983581" y="96163"/>
                </a:cubicBezTo>
                <a:cubicBezTo>
                  <a:pt x="1993842" y="100307"/>
                  <a:pt x="2002130" y="109384"/>
                  <a:pt x="2011207" y="116290"/>
                </a:cubicBezTo>
                <a:cubicBezTo>
                  <a:pt x="2020876" y="123592"/>
                  <a:pt x="2030545" y="130696"/>
                  <a:pt x="2040017" y="138391"/>
                </a:cubicBezTo>
                <a:cubicBezTo>
                  <a:pt x="2046135" y="143325"/>
                  <a:pt x="2051857" y="149047"/>
                  <a:pt x="2061132" y="157533"/>
                </a:cubicBezTo>
                <a:cubicBezTo>
                  <a:pt x="2017522" y="171938"/>
                  <a:pt x="1983581" y="159111"/>
                  <a:pt x="1949048" y="146087"/>
                </a:cubicBezTo>
                <a:cubicBezTo>
                  <a:pt x="1909581" y="131288"/>
                  <a:pt x="1869918" y="113725"/>
                  <a:pt x="1828873" y="107410"/>
                </a:cubicBezTo>
                <a:cubicBezTo>
                  <a:pt x="1796313" y="102280"/>
                  <a:pt x="1763754" y="94979"/>
                  <a:pt x="1730207" y="93400"/>
                </a:cubicBezTo>
                <a:cubicBezTo>
                  <a:pt x="1697450" y="92019"/>
                  <a:pt x="1665088" y="83533"/>
                  <a:pt x="1632331" y="81165"/>
                </a:cubicBezTo>
                <a:cubicBezTo>
                  <a:pt x="1590892" y="78205"/>
                  <a:pt x="1549255" y="78205"/>
                  <a:pt x="1507815" y="76824"/>
                </a:cubicBezTo>
                <a:cubicBezTo>
                  <a:pt x="1449997" y="75048"/>
                  <a:pt x="1392179" y="73075"/>
                  <a:pt x="1334164" y="71496"/>
                </a:cubicBezTo>
                <a:cubicBezTo>
                  <a:pt x="1331993" y="71496"/>
                  <a:pt x="1329823" y="72088"/>
                  <a:pt x="1327652" y="72483"/>
                </a:cubicBezTo>
                <a:cubicBezTo>
                  <a:pt x="1270623" y="80968"/>
                  <a:pt x="1213397" y="88467"/>
                  <a:pt x="1156566" y="97939"/>
                </a:cubicBezTo>
                <a:cubicBezTo>
                  <a:pt x="1100326" y="107410"/>
                  <a:pt x="1043692" y="115896"/>
                  <a:pt x="988834" y="130498"/>
                </a:cubicBezTo>
                <a:cubicBezTo>
                  <a:pt x="930622" y="146087"/>
                  <a:pt x="872803" y="165821"/>
                  <a:pt x="816959" y="188908"/>
                </a:cubicBezTo>
                <a:cubicBezTo>
                  <a:pt x="749077" y="216929"/>
                  <a:pt x="682182" y="247910"/>
                  <a:pt x="617062" y="281654"/>
                </a:cubicBezTo>
                <a:cubicBezTo>
                  <a:pt x="560428" y="311056"/>
                  <a:pt x="508925" y="348747"/>
                  <a:pt x="457421" y="387029"/>
                </a:cubicBezTo>
                <a:cubicBezTo>
                  <a:pt x="395459" y="433007"/>
                  <a:pt x="342180" y="487865"/>
                  <a:pt x="286730" y="540552"/>
                </a:cubicBezTo>
                <a:cubicBezTo>
                  <a:pt x="256538" y="569165"/>
                  <a:pt x="236410" y="605474"/>
                  <a:pt x="211547" y="638231"/>
                </a:cubicBezTo>
                <a:cubicBezTo>
                  <a:pt x="190432" y="666055"/>
                  <a:pt x="175435" y="698812"/>
                  <a:pt x="158267" y="729596"/>
                </a:cubicBezTo>
                <a:cubicBezTo>
                  <a:pt x="122945" y="791952"/>
                  <a:pt x="102423" y="859637"/>
                  <a:pt x="92753" y="930084"/>
                </a:cubicBezTo>
                <a:cubicBezTo>
                  <a:pt x="86439" y="976654"/>
                  <a:pt x="79730" y="1024014"/>
                  <a:pt x="80124" y="1070781"/>
                </a:cubicBezTo>
                <a:cubicBezTo>
                  <a:pt x="80322" y="1114392"/>
                  <a:pt x="89201" y="1157804"/>
                  <a:pt x="95121" y="1201217"/>
                </a:cubicBezTo>
                <a:cubicBezTo>
                  <a:pt x="98673" y="1227068"/>
                  <a:pt x="104199" y="1252721"/>
                  <a:pt x="108540" y="1278571"/>
                </a:cubicBezTo>
                <a:cubicBezTo>
                  <a:pt x="118209" y="1337771"/>
                  <a:pt x="144849" y="1391050"/>
                  <a:pt x="171489" y="1443540"/>
                </a:cubicBezTo>
                <a:cubicBezTo>
                  <a:pt x="197536" y="1494649"/>
                  <a:pt x="230885" y="1541416"/>
                  <a:pt x="270746" y="1584434"/>
                </a:cubicBezTo>
                <a:cubicBezTo>
                  <a:pt x="324618" y="1642647"/>
                  <a:pt x="387369" y="1689020"/>
                  <a:pt x="454856" y="1726908"/>
                </a:cubicBezTo>
                <a:cubicBezTo>
                  <a:pt x="511687" y="1758678"/>
                  <a:pt x="571479" y="1788870"/>
                  <a:pt x="638374" y="1799723"/>
                </a:cubicBezTo>
                <a:cubicBezTo>
                  <a:pt x="684550" y="1807024"/>
                  <a:pt x="729541" y="1824389"/>
                  <a:pt x="775914" y="1827744"/>
                </a:cubicBezTo>
                <a:cubicBezTo>
                  <a:pt x="823471" y="1831098"/>
                  <a:pt x="870830" y="1844122"/>
                  <a:pt x="919374" y="1835834"/>
                </a:cubicBezTo>
                <a:cubicBezTo>
                  <a:pt x="936344" y="1832874"/>
                  <a:pt x="954301" y="1837018"/>
                  <a:pt x="971864" y="1836821"/>
                </a:cubicBezTo>
                <a:cubicBezTo>
                  <a:pt x="990413" y="1836624"/>
                  <a:pt x="1009159" y="1832282"/>
                  <a:pt x="1027511" y="1834256"/>
                </a:cubicBezTo>
                <a:cubicBezTo>
                  <a:pt x="1067372" y="1838794"/>
                  <a:pt x="1105457" y="1827152"/>
                  <a:pt x="1144726" y="1824981"/>
                </a:cubicBezTo>
                <a:cubicBezTo>
                  <a:pt x="1191493" y="1822416"/>
                  <a:pt x="1238458" y="1819061"/>
                  <a:pt x="1283450" y="1804064"/>
                </a:cubicBezTo>
                <a:cubicBezTo>
                  <a:pt x="1290554" y="1801696"/>
                  <a:pt x="1298250" y="1801104"/>
                  <a:pt x="1305748" y="1799723"/>
                </a:cubicBezTo>
                <a:cubicBezTo>
                  <a:pt x="1319167" y="1797355"/>
                  <a:pt x="1332388" y="1794592"/>
                  <a:pt x="1345806" y="1792619"/>
                </a:cubicBezTo>
                <a:cubicBezTo>
                  <a:pt x="1354291" y="1791435"/>
                  <a:pt x="1363171" y="1779003"/>
                  <a:pt x="1372051" y="1792816"/>
                </a:cubicBezTo>
                <a:cubicBezTo>
                  <a:pt x="1372841" y="1794000"/>
                  <a:pt x="1379353" y="1791435"/>
                  <a:pt x="1383102" y="1790448"/>
                </a:cubicBezTo>
                <a:cubicBezTo>
                  <a:pt x="1432632" y="1775056"/>
                  <a:pt x="1482162" y="1759467"/>
                  <a:pt x="1532087" y="1744667"/>
                </a:cubicBezTo>
                <a:cubicBezTo>
                  <a:pt x="1536626" y="1743286"/>
                  <a:pt x="1543137" y="1748022"/>
                  <a:pt x="1548663" y="1749798"/>
                </a:cubicBezTo>
                <a:cubicBezTo>
                  <a:pt x="1572540" y="1737563"/>
                  <a:pt x="1596022" y="1720396"/>
                  <a:pt x="1627200" y="1725921"/>
                </a:cubicBezTo>
                <a:cubicBezTo>
                  <a:pt x="1633120" y="1726908"/>
                  <a:pt x="1641408" y="1725921"/>
                  <a:pt x="1645947" y="1722369"/>
                </a:cubicBezTo>
                <a:cubicBezTo>
                  <a:pt x="1690346" y="1688231"/>
                  <a:pt x="1744218" y="1676785"/>
                  <a:pt x="1795327" y="1657842"/>
                </a:cubicBezTo>
                <a:cubicBezTo>
                  <a:pt x="1814665" y="1650738"/>
                  <a:pt x="1831833" y="1638306"/>
                  <a:pt x="1850579" y="1629229"/>
                </a:cubicBezTo>
                <a:cubicBezTo>
                  <a:pt x="1857091" y="1626071"/>
                  <a:pt x="1864984" y="1626466"/>
                  <a:pt x="1876824" y="1624690"/>
                </a:cubicBezTo>
                <a:cubicBezTo>
                  <a:pt x="1883928" y="1599432"/>
                  <a:pt x="1916291" y="1592920"/>
                  <a:pt x="1937602" y="1574173"/>
                </a:cubicBezTo>
                <a:cubicBezTo>
                  <a:pt x="1957533" y="1556611"/>
                  <a:pt x="1979239" y="1540824"/>
                  <a:pt x="1999170" y="1523262"/>
                </a:cubicBezTo>
                <a:cubicBezTo>
                  <a:pt x="2013180" y="1510830"/>
                  <a:pt x="2032913" y="1506883"/>
                  <a:pt x="2043569" y="1488531"/>
                </a:cubicBezTo>
                <a:cubicBezTo>
                  <a:pt x="2053041" y="1472350"/>
                  <a:pt x="2069025" y="1459918"/>
                  <a:pt x="2079681" y="1444329"/>
                </a:cubicBezTo>
                <a:cubicBezTo>
                  <a:pt x="2106123" y="1404863"/>
                  <a:pt x="2131184" y="1364410"/>
                  <a:pt x="2156837" y="1324352"/>
                </a:cubicBezTo>
                <a:cubicBezTo>
                  <a:pt x="2197093" y="1261601"/>
                  <a:pt x="2213471" y="1192140"/>
                  <a:pt x="2217418" y="1118733"/>
                </a:cubicBezTo>
                <a:cubicBezTo>
                  <a:pt x="2220773" y="1057363"/>
                  <a:pt x="2224719" y="996387"/>
                  <a:pt x="2217418" y="934820"/>
                </a:cubicBezTo>
                <a:cubicBezTo>
                  <a:pt x="2211498" y="885685"/>
                  <a:pt x="2190976" y="842469"/>
                  <a:pt x="2172427" y="797675"/>
                </a:cubicBezTo>
                <a:cubicBezTo>
                  <a:pt x="2151707" y="748145"/>
                  <a:pt x="2120923" y="704929"/>
                  <a:pt x="2087969" y="664279"/>
                </a:cubicBezTo>
                <a:cubicBezTo>
                  <a:pt x="2061329" y="631522"/>
                  <a:pt x="2026007" y="604488"/>
                  <a:pt x="1990487" y="580808"/>
                </a:cubicBezTo>
                <a:cubicBezTo>
                  <a:pt x="1945101" y="550616"/>
                  <a:pt x="1896360" y="525358"/>
                  <a:pt x="1848211" y="499508"/>
                </a:cubicBezTo>
                <a:cubicBezTo>
                  <a:pt x="1784671" y="465369"/>
                  <a:pt x="1718170" y="437348"/>
                  <a:pt x="1651078" y="411498"/>
                </a:cubicBezTo>
                <a:cubicBezTo>
                  <a:pt x="1626017" y="401829"/>
                  <a:pt x="1597403" y="401829"/>
                  <a:pt x="1571948" y="392554"/>
                </a:cubicBezTo>
                <a:cubicBezTo>
                  <a:pt x="1539388" y="380912"/>
                  <a:pt x="1504461" y="380517"/>
                  <a:pt x="1472493" y="364138"/>
                </a:cubicBezTo>
                <a:cubicBezTo>
                  <a:pt x="1453746" y="354666"/>
                  <a:pt x="1428685" y="354864"/>
                  <a:pt x="1406584" y="355258"/>
                </a:cubicBezTo>
                <a:cubicBezTo>
                  <a:pt x="1374419" y="355850"/>
                  <a:pt x="1351134" y="336907"/>
                  <a:pt x="1325876" y="323093"/>
                </a:cubicBezTo>
                <a:cubicBezTo>
                  <a:pt x="1306735" y="312832"/>
                  <a:pt x="1305945" y="285798"/>
                  <a:pt x="1318377" y="260342"/>
                </a:cubicBezTo>
                <a:close/>
              </a:path>
            </a:pathLst>
          </a:custGeom>
          <a:solidFill>
            <a:srgbClr val="CDDAFD"/>
          </a:solidFill>
          <a:ln>
            <a:noFill/>
          </a:ln>
        </p:spPr>
        <p:txBody>
          <a:bodyPr spcFirstLastPara="1" wrap="square" lIns="64280" tIns="32131" rIns="64280" bIns="32131" anchor="ctr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 sz="1266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6" name="Google Shape;546;p35"/>
          <p:cNvSpPr txBox="1"/>
          <p:nvPr/>
        </p:nvSpPr>
        <p:spPr>
          <a:xfrm>
            <a:off x="2953364" y="508090"/>
            <a:ext cx="2435351" cy="28564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6328" dirty="0">
                <a:solidFill>
                  <a:srgbClr val="B9CBFD"/>
                </a:solidFill>
                <a:latin typeface="Lobster"/>
                <a:ea typeface="Lobster"/>
                <a:cs typeface="Lobster"/>
                <a:sym typeface="Lobster"/>
              </a:rPr>
              <a:t>S</a:t>
            </a:r>
            <a:endParaRPr dirty="0"/>
          </a:p>
          <a:p>
            <a:pPr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4570" dirty="0">
                <a:solidFill>
                  <a:srgbClr val="B9CBFD"/>
                </a:solidFill>
                <a:latin typeface="Lobster"/>
                <a:ea typeface="Lobster"/>
                <a:cs typeface="Lobster"/>
                <a:sym typeface="Lobster"/>
              </a:rPr>
              <a:t>Strengths</a:t>
            </a:r>
            <a:endParaRPr sz="4570" dirty="0">
              <a:solidFill>
                <a:srgbClr val="B9CBFD"/>
              </a:solidFill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547" name="Google Shape;547;p35"/>
          <p:cNvSpPr txBox="1"/>
          <p:nvPr/>
        </p:nvSpPr>
        <p:spPr>
          <a:xfrm>
            <a:off x="2532988" y="2466513"/>
            <a:ext cx="3276101" cy="1384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TW" altLang="en-US" sz="2000" dirty="0">
                <a:solidFill>
                  <a:srgbClr val="191919"/>
                </a:solidFill>
                <a:latin typeface="+mj-ea"/>
                <a:ea typeface="+mj-ea"/>
                <a:cs typeface="Cabin"/>
                <a:sym typeface="Cabin"/>
              </a:rPr>
              <a:t>議題延伸性大</a:t>
            </a:r>
          </a:p>
          <a:p>
            <a:pPr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TW" altLang="en-US" sz="2000" dirty="0">
                <a:solidFill>
                  <a:srgbClr val="191919"/>
                </a:solidFill>
                <a:latin typeface="+mj-ea"/>
                <a:ea typeface="+mj-ea"/>
                <a:cs typeface="Cabin"/>
                <a:sym typeface="Cabin"/>
              </a:rPr>
              <a:t>無須課金</a:t>
            </a:r>
          </a:p>
          <a:p>
            <a:pPr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TW" altLang="en-US" sz="2000" dirty="0">
                <a:solidFill>
                  <a:srgbClr val="191919"/>
                </a:solidFill>
                <a:latin typeface="+mj-ea"/>
                <a:ea typeface="+mj-ea"/>
                <a:cs typeface="Cabin"/>
                <a:sym typeface="Cabin"/>
              </a:rPr>
              <a:t>遊戲美術精緻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BCB739E-854C-CFCA-F559-45D8F1BECB90}"/>
              </a:ext>
            </a:extLst>
          </p:cNvPr>
          <p:cNvSpPr/>
          <p:nvPr/>
        </p:nvSpPr>
        <p:spPr>
          <a:xfrm>
            <a:off x="476512" y="1061780"/>
            <a:ext cx="697627" cy="3785652"/>
          </a:xfrm>
          <a:prstGeom prst="rect">
            <a:avLst/>
          </a:prstGeom>
          <a:effectLst/>
        </p:spPr>
        <p:txBody>
          <a:bodyPr vert="horz" wrap="none">
            <a:spAutoFit/>
          </a:bodyPr>
          <a:lstStyle/>
          <a:p>
            <a:r>
              <a:rPr lang="zh-TW" altLang="en-US" sz="4000" b="1" dirty="0">
                <a:solidFill>
                  <a:srgbClr val="70C4BC"/>
                </a:solidFill>
                <a:latin typeface="+mj-lt"/>
                <a:ea typeface="微软雅黑" panose="020B0503020204020204" pitchFamily="34" charset="-122"/>
              </a:rPr>
              <a:t>作</a:t>
            </a:r>
            <a:endParaRPr lang="en-US" altLang="zh-TW" sz="4000" b="1" dirty="0">
              <a:solidFill>
                <a:srgbClr val="70C4BC"/>
              </a:solidFill>
              <a:latin typeface="+mj-lt"/>
              <a:ea typeface="微软雅黑" panose="020B0503020204020204" pitchFamily="34" charset="-122"/>
            </a:endParaRPr>
          </a:p>
          <a:p>
            <a:r>
              <a:rPr lang="zh-TW" altLang="en-US" sz="4000" b="1" dirty="0">
                <a:solidFill>
                  <a:srgbClr val="70C4BC"/>
                </a:solidFill>
                <a:latin typeface="+mj-lt"/>
                <a:ea typeface="微软雅黑" panose="020B0503020204020204" pitchFamily="34" charset="-122"/>
              </a:rPr>
              <a:t>品</a:t>
            </a:r>
            <a:endParaRPr lang="en-US" altLang="zh-TW" sz="4000" b="1" dirty="0">
              <a:solidFill>
                <a:srgbClr val="70C4BC"/>
              </a:solidFill>
              <a:latin typeface="+mj-lt"/>
              <a:ea typeface="微软雅黑" panose="020B0503020204020204" pitchFamily="34" charset="-122"/>
            </a:endParaRPr>
          </a:p>
          <a:p>
            <a:r>
              <a:rPr lang="en-US" altLang="zh-TW" sz="4000" b="1" dirty="0">
                <a:solidFill>
                  <a:srgbClr val="70C4BC"/>
                </a:solidFill>
                <a:latin typeface="+mj-lt"/>
                <a:ea typeface="微软雅黑" panose="020B0503020204020204" pitchFamily="34" charset="-122"/>
              </a:rPr>
              <a:t>S</a:t>
            </a:r>
          </a:p>
          <a:p>
            <a:r>
              <a:rPr lang="en-US" altLang="zh-TW" sz="4000" b="1" dirty="0">
                <a:solidFill>
                  <a:srgbClr val="70C4BC"/>
                </a:solidFill>
                <a:latin typeface="+mj-lt"/>
                <a:ea typeface="微软雅黑" panose="020B0503020204020204" pitchFamily="34" charset="-122"/>
              </a:rPr>
              <a:t>W</a:t>
            </a:r>
          </a:p>
          <a:p>
            <a:r>
              <a:rPr lang="en-US" altLang="zh-TW" sz="4000" b="1" dirty="0">
                <a:solidFill>
                  <a:srgbClr val="70C4BC"/>
                </a:solidFill>
                <a:latin typeface="+mj-lt"/>
                <a:ea typeface="微软雅黑" panose="020B0503020204020204" pitchFamily="34" charset="-122"/>
              </a:rPr>
              <a:t>O</a:t>
            </a:r>
          </a:p>
          <a:p>
            <a:r>
              <a:rPr lang="en-US" altLang="zh-TW" sz="4000" b="1" dirty="0">
                <a:solidFill>
                  <a:srgbClr val="70C4BC"/>
                </a:solidFill>
                <a:latin typeface="+mj-lt"/>
                <a:ea typeface="微软雅黑" panose="020B0503020204020204" pitchFamily="34" charset="-122"/>
              </a:rPr>
              <a:t>T</a:t>
            </a:r>
          </a:p>
        </p:txBody>
      </p:sp>
      <p:pic>
        <p:nvPicPr>
          <p:cNvPr id="5" name="图片 7">
            <a:extLst>
              <a:ext uri="{FF2B5EF4-FFF2-40B4-BE49-F238E27FC236}">
                <a16:creationId xmlns:a16="http://schemas.microsoft.com/office/drawing/2014/main" id="{01F42EE8-9B12-28D0-6DC9-FEAD5324A88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546709">
            <a:off x="-357349" y="-740061"/>
            <a:ext cx="1639089" cy="209588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5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5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5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5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5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5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5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08751" y="1919959"/>
            <a:ext cx="9673152" cy="3765000"/>
          </a:xfrm>
          <a:prstGeom prst="rect">
            <a:avLst/>
          </a:prstGeom>
        </p:spPr>
      </p:pic>
      <p:sp>
        <p:nvSpPr>
          <p:cNvPr id="7" name="圆角矩形 6"/>
          <p:cNvSpPr/>
          <p:nvPr/>
        </p:nvSpPr>
        <p:spPr>
          <a:xfrm>
            <a:off x="4467096" y="2971510"/>
            <a:ext cx="4360782" cy="1453262"/>
          </a:xfrm>
          <a:prstGeom prst="roundRect">
            <a:avLst/>
          </a:prstGeom>
          <a:solidFill>
            <a:srgbClr val="39A097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/>
          <p:cNvSpPr/>
          <p:nvPr/>
        </p:nvSpPr>
        <p:spPr>
          <a:xfrm>
            <a:off x="5298926" y="3750946"/>
            <a:ext cx="2627321" cy="580454"/>
          </a:xfrm>
          <a:prstGeom prst="rect">
            <a:avLst/>
          </a:prstGeom>
          <a:effectLst/>
        </p:spPr>
        <p:txBody>
          <a:bodyPr vert="horz" wrap="square">
            <a:spAutoFit/>
          </a:bodyPr>
          <a:lstStyle/>
          <a:p>
            <a:pPr algn="ctr"/>
            <a:r>
              <a:rPr lang="zh-TW" altLang="en-US" sz="3200" b="1" dirty="0">
                <a:solidFill>
                  <a:schemeClr val="bg1"/>
                </a:solidFill>
                <a:latin typeface="+mj-lt"/>
                <a:ea typeface="微软雅黑" panose="020B0503020204020204" pitchFamily="34" charset="-122"/>
              </a:rPr>
              <a:t>製作過程</a:t>
            </a:r>
            <a:endParaRPr lang="zh-CN" altLang="en-US" sz="3200" b="1" dirty="0">
              <a:solidFill>
                <a:schemeClr val="bg1"/>
              </a:solidFill>
              <a:latin typeface="+mj-lt"/>
              <a:ea typeface="微软雅黑" panose="020B0503020204020204" pitchFamily="34" charset="-122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6275956" y="2985475"/>
            <a:ext cx="687699" cy="824857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algn="ctr"/>
            <a:r>
              <a:rPr lang="en-US" altLang="zh-CN" sz="4800" dirty="0">
                <a:solidFill>
                  <a:schemeClr val="bg1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0</a:t>
            </a:r>
            <a:r>
              <a:rPr lang="en-US" altLang="zh-TW" sz="4800" dirty="0">
                <a:solidFill>
                  <a:schemeClr val="bg1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2</a:t>
            </a:r>
            <a:endParaRPr lang="zh-CN" altLang="en-US" sz="4800" dirty="0">
              <a:solidFill>
                <a:schemeClr val="bg1"/>
              </a:solidFill>
              <a:latin typeface="Agency FB" panose="020B0503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1" name="圆角矩形 40"/>
          <p:cNvSpPr/>
          <p:nvPr/>
        </p:nvSpPr>
        <p:spPr>
          <a:xfrm>
            <a:off x="4379576" y="2925630"/>
            <a:ext cx="4500222" cy="1562197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27056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bt010.pptx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405234033"/>
  <p:tag name="MH_LIBRARY" val="GRAPHIC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405234033"/>
  <p:tag name="MH_LIBRARY" val="GRAPHIC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405234033"/>
  <p:tag name="MH_LIBRARY" val="GRAPHIC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405234033"/>
  <p:tag name="MH_LIBRARY" val="GRAPHIC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405234033"/>
  <p:tag name="MH_LIBRARY" val="GRAPHIC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405234033"/>
  <p:tag name="MH_LIBRARY" val="GRAPHIC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405234033"/>
  <p:tag name="MH_LIBRARY" val="GRAPHIC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405234033"/>
  <p:tag name="MH_LIBRARY" val="GRAPHIC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405234033"/>
  <p:tag name="MH_LIBRARY" val="GRAPHIC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405234033"/>
  <p:tag name="MH_LIBRARY" val="GRAPHIC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405234033"/>
  <p:tag name="MH_LIBRARY" val="GRAPHIC"/>
</p:tagLst>
</file>

<file path=ppt/theme/theme1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p">
      <a:majorFont>
        <a:latin typeface="Arial" panose="020F0302020204030204"/>
        <a:ea typeface="微软雅黑"/>
        <a:cs typeface=""/>
      </a:majorFont>
      <a:minorFont>
        <a:latin typeface="Arial" panose="020F0502020204030204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D9D9D9">
            <a:alpha val="50196"/>
          </a:srgb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272</Words>
  <Application>Microsoft Office PowerPoint</Application>
  <PresentationFormat>自訂</PresentationFormat>
  <Paragraphs>123</Paragraphs>
  <Slides>17</Slides>
  <Notes>17</Notes>
  <HiddenSlides>0</HiddenSlides>
  <MMClips>3</MMClips>
  <ScaleCrop>false</ScaleCrop>
  <HeadingPairs>
    <vt:vector size="6" baseType="variant">
      <vt:variant>
        <vt:lpstr>使用字型</vt:lpstr>
      </vt:variant>
      <vt:variant>
        <vt:i4>10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17</vt:i4>
      </vt:variant>
    </vt:vector>
  </HeadingPairs>
  <TitlesOfParts>
    <vt:vector size="28" baseType="lpstr">
      <vt:lpstr>Gill Sans</vt:lpstr>
      <vt:lpstr>Helvetica Light</vt:lpstr>
      <vt:lpstr>微软雅黑</vt:lpstr>
      <vt:lpstr>Agency FB</vt:lpstr>
      <vt:lpstr>Arial</vt:lpstr>
      <vt:lpstr>Calibri</vt:lpstr>
      <vt:lpstr>Helvetica</vt:lpstr>
      <vt:lpstr>Lato</vt:lpstr>
      <vt:lpstr>Lato Regular</vt:lpstr>
      <vt:lpstr>Lobster</vt:lpstr>
      <vt:lpstr>自定义设计方案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2016-09-14T13:45:22Z</dcterms:created>
  <dcterms:modified xsi:type="dcterms:W3CDTF">2022-12-14T14:07:07Z</dcterms:modified>
</cp:coreProperties>
</file>